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media/image14.jpg" ContentType="image/jpg"/>
  <Override PartName="/ppt/media/image15.jpg" ContentType="image/jpg"/>
  <Override PartName="/ppt/media/image16.jpg" ContentType="image/jpg"/>
  <Override PartName="/ppt/media/image17.jpg" ContentType="image/jpg"/>
  <Override PartName="/ppt/media/image18.jpg" ContentType="image/jpg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37"/>
  </p:notesMasterIdLst>
  <p:handoutMasterIdLst>
    <p:handoutMasterId r:id="rId38"/>
  </p:handoutMasterIdLst>
  <p:sldIdLst>
    <p:sldId id="256" r:id="rId2"/>
    <p:sldId id="387" r:id="rId3"/>
    <p:sldId id="257" r:id="rId4"/>
    <p:sldId id="372" r:id="rId5"/>
    <p:sldId id="356" r:id="rId6"/>
    <p:sldId id="358" r:id="rId7"/>
    <p:sldId id="354" r:id="rId8"/>
    <p:sldId id="388" r:id="rId9"/>
    <p:sldId id="389" r:id="rId10"/>
    <p:sldId id="390" r:id="rId11"/>
    <p:sldId id="380" r:id="rId12"/>
    <p:sldId id="384" r:id="rId13"/>
    <p:sldId id="385" r:id="rId14"/>
    <p:sldId id="382" r:id="rId15"/>
    <p:sldId id="331" r:id="rId16"/>
    <p:sldId id="360" r:id="rId17"/>
    <p:sldId id="361" r:id="rId18"/>
    <p:sldId id="362" r:id="rId19"/>
    <p:sldId id="364" r:id="rId20"/>
    <p:sldId id="365" r:id="rId21"/>
    <p:sldId id="366" r:id="rId22"/>
    <p:sldId id="368" r:id="rId23"/>
    <p:sldId id="367" r:id="rId24"/>
    <p:sldId id="371" r:id="rId25"/>
    <p:sldId id="369" r:id="rId26"/>
    <p:sldId id="373" r:id="rId27"/>
    <p:sldId id="327" r:id="rId28"/>
    <p:sldId id="375" r:id="rId29"/>
    <p:sldId id="374" r:id="rId30"/>
    <p:sldId id="376" r:id="rId31"/>
    <p:sldId id="377" r:id="rId32"/>
    <p:sldId id="378" r:id="rId33"/>
    <p:sldId id="285" r:id="rId34"/>
    <p:sldId id="370" r:id="rId35"/>
    <p:sldId id="335" r:id="rId36"/>
  </p:sldIdLst>
  <p:sldSz cx="9144000" cy="6858000" type="screen4x3"/>
  <p:notesSz cx="6797675" cy="9928225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3399"/>
    <a:srgbClr val="336699"/>
    <a:srgbClr val="008080"/>
    <a:srgbClr val="009999"/>
    <a:srgbClr val="FF9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85129" autoAdjust="0"/>
  </p:normalViewPr>
  <p:slideViewPr>
    <p:cSldViewPr>
      <p:cViewPr varScale="1">
        <p:scale>
          <a:sx n="69" d="100"/>
          <a:sy n="69" d="100"/>
        </p:scale>
        <p:origin x="1200" y="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microsoft.com/office/2015/10/relationships/revisionInfo" Target="revisionInfo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IE" sz="2400" dirty="0">
                <a:solidFill>
                  <a:schemeClr val="bg1">
                    <a:lumMod val="75000"/>
                  </a:schemeClr>
                </a:solidFill>
              </a:rPr>
              <a:t>Where do </a:t>
            </a:r>
            <a:r>
              <a:rPr lang="en-IE" sz="2400" dirty="0" err="1">
                <a:solidFill>
                  <a:schemeClr val="bg1">
                    <a:lumMod val="75000"/>
                  </a:schemeClr>
                </a:solidFill>
              </a:rPr>
              <a:t>Newpark</a:t>
            </a:r>
            <a:r>
              <a:rPr lang="en-IE" sz="2400" dirty="0">
                <a:solidFill>
                  <a:schemeClr val="bg1">
                    <a:lumMod val="75000"/>
                  </a:schemeClr>
                </a:solidFill>
              </a:rPr>
              <a:t> students go?</a:t>
            </a:r>
          </a:p>
          <a:p>
            <a:pPr>
              <a:defRPr/>
            </a:pPr>
            <a:endParaRPr lang="en-IE" sz="240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3.1249897474089652E-2"/>
          <c:y val="0.11229647103227024"/>
          <c:w val="0.78858678831981088"/>
          <c:h val="0.86134006416304965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Where are the class of 2011 now?</c:v>
                </c:pt>
              </c:strCache>
            </c:strRef>
          </c:tx>
          <c:explosion val="25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0407-470D-B8A8-F6BCE167C1BC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0407-470D-B8A8-F6BCE167C1BC}"/>
              </c:ext>
            </c:extLst>
          </c:dPt>
          <c:dPt>
            <c:idx val="2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0407-470D-B8A8-F6BCE167C1BC}"/>
              </c:ext>
            </c:extLst>
          </c:dPt>
          <c:dPt>
            <c:idx val="3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7-0407-470D-B8A8-F6BCE167C1BC}"/>
              </c:ext>
            </c:extLst>
          </c:dPt>
          <c:dPt>
            <c:idx val="4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9-0407-470D-B8A8-F6BCE167C1BC}"/>
              </c:ext>
            </c:extLst>
          </c:dPt>
          <c:dPt>
            <c:idx val="5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B-0407-470D-B8A8-F6BCE167C1BC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Higher</a:t>
                    </a:r>
                    <a:r>
                      <a:rPr lang="en-US" baseline="0" dirty="0"/>
                      <a:t> Ed 70%</a:t>
                    </a:r>
                    <a:endParaRPr lang="en-US" dirty="0"/>
                  </a:p>
                </c:rich>
              </c:tx>
              <c:dLblPos val="ctr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407-470D-B8A8-F6BCE167C1BC}"/>
                </c:ext>
              </c:extLst>
            </c:dLbl>
            <c:dLbl>
              <c:idx val="1"/>
              <c:layout>
                <c:manualLayout>
                  <c:x val="7.9999327430028105E-2"/>
                  <c:y val="5.8807322136252123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Further</a:t>
                    </a:r>
                    <a:r>
                      <a:rPr lang="en-US" baseline="0" dirty="0"/>
                      <a:t> Ed 25%</a:t>
                    </a:r>
                    <a:endParaRPr lang="en-US" dirty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407-470D-B8A8-F6BCE167C1BC}"/>
                </c:ext>
              </c:extLst>
            </c:dLbl>
            <c:dLbl>
              <c:idx val="2"/>
              <c:layout>
                <c:manualLayout>
                  <c:x val="1.6407153082393648E-2"/>
                  <c:y val="2.8551613511983393E-2"/>
                </c:manualLayout>
              </c:layout>
              <c:tx>
                <c:rich>
                  <a:bodyPr/>
                  <a:lstStyle/>
                  <a:p>
                    <a:fld id="{36EA0446-A8B4-4E32-9E2C-7249A3F8AD04}" type="CATEGORYNAME">
                      <a:rPr lang="en-US" smtClean="0"/>
                      <a:pPr/>
                      <a:t>[CATEGORY NAME]</a:t>
                    </a:fld>
                    <a:endParaRPr lang="en-IE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0407-470D-B8A8-F6BCE167C1BC}"/>
                </c:ext>
              </c:extLst>
            </c:dLbl>
            <c:dLbl>
              <c:idx val="3"/>
              <c:layout>
                <c:manualLayout>
                  <c:x val="0.14809840409534958"/>
                  <c:y val="3.459577278731836E-2"/>
                </c:manualLayout>
              </c:layout>
              <c:tx>
                <c:rich>
                  <a:bodyPr/>
                  <a:lstStyle/>
                  <a:p>
                    <a:fld id="{1A953829-790A-4569-BD81-2CE6149CBAEB}" type="CATEGORYNAME">
                      <a:rPr lang="en-US" smtClean="0"/>
                      <a:pPr/>
                      <a:t>[CATEGORY NAME]</a:t>
                    </a:fld>
                    <a:endParaRPr lang="en-IE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0407-470D-B8A8-F6BCE167C1BC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E3D5C864-8F32-4A69-B95B-6B363DD3834E}" type="CATEGORYNAME">
                      <a:rPr lang="en-US" smtClean="0"/>
                      <a:pPr/>
                      <a:t>[CATEGORY NAME]</a:t>
                    </a:fld>
                    <a:endParaRPr lang="en-IE"/>
                  </a:p>
                </c:rich>
              </c:tx>
              <c:dLblPos val="ctr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0407-470D-B8A8-F6BCE167C1BC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fld id="{983364BF-5985-4DD1-A9E8-63AE4886B920}" type="CATEGORYNAME">
                      <a:rPr lang="en-US" smtClean="0"/>
                      <a:pPr/>
                      <a:t>[CATEGORY NAME]</a:t>
                    </a:fld>
                    <a:endParaRPr lang="en-IE"/>
                  </a:p>
                </c:rich>
              </c:tx>
              <c:dLblPos val="ctr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0407-470D-B8A8-F6BCE167C1BC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Sheet1!$A$2:$A$7</c:f>
              <c:strCache>
                <c:ptCount val="4"/>
                <c:pt idx="0">
                  <c:v>Higher Ed 70%</c:v>
                </c:pt>
                <c:pt idx="1">
                  <c:v>Further Ed 25%</c:v>
                </c:pt>
                <c:pt idx="2">
                  <c:v>Apprent'ship 2%</c:v>
                </c:pt>
                <c:pt idx="3">
                  <c:v>Job/Gap year 3%</c:v>
                </c:pt>
              </c:strCache>
            </c:strRef>
          </c:cat>
          <c:val>
            <c:numRef>
              <c:f>Sheet1!$B$2:$B$7</c:f>
              <c:numCache>
                <c:formatCode>0%</c:formatCode>
                <c:ptCount val="6"/>
                <c:pt idx="0">
                  <c:v>0.7</c:v>
                </c:pt>
                <c:pt idx="1">
                  <c:v>0.25</c:v>
                </c:pt>
                <c:pt idx="2">
                  <c:v>0.02</c:v>
                </c:pt>
                <c:pt idx="3">
                  <c:v>0.03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0407-470D-B8A8-F6BCE167C1BC}"/>
            </c:ext>
          </c:extLst>
        </c:ser>
        <c:dLbls>
          <c:dLblPos val="ctr"/>
          <c:showLegendKey val="0"/>
          <c:showVal val="0"/>
          <c:showCatName val="1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legend>
      <c:legendPos val="r"/>
      <c:legendEntry>
        <c:idx val="4"/>
        <c:delete val="1"/>
      </c:legendEntry>
      <c:legendEntry>
        <c:idx val="5"/>
        <c:delete val="1"/>
      </c:legendEntry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45659" cy="49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53" tIns="46077" rIns="92153" bIns="46077" numCol="1" anchor="t" anchorCtr="0" compatLnSpc="1">
            <a:prstTxWarp prst="textNoShape">
              <a:avLst/>
            </a:prstTxWarp>
          </a:bodyPr>
          <a:lstStyle>
            <a:lvl1pPr eaLnBrk="0" hangingPunct="0">
              <a:defRPr kumimoji="0"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17411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018" y="0"/>
            <a:ext cx="2945659" cy="49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53" tIns="46077" rIns="92153" bIns="46077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kumimoji="0"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17412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431815"/>
            <a:ext cx="2945659" cy="49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53" tIns="46077" rIns="92153" bIns="46077" numCol="1" anchor="b" anchorCtr="0" compatLnSpc="1">
            <a:prstTxWarp prst="textNoShape">
              <a:avLst/>
            </a:prstTxWarp>
          </a:bodyPr>
          <a:lstStyle>
            <a:lvl1pPr eaLnBrk="0" hangingPunct="0">
              <a:defRPr kumimoji="0"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7413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018" y="9431815"/>
            <a:ext cx="2945659" cy="49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53" tIns="46077" rIns="92153" bIns="46077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kumimoji="0" sz="1200">
                <a:latin typeface="Times New Roman" pitchFamily="18" charset="0"/>
              </a:defRPr>
            </a:lvl1pPr>
          </a:lstStyle>
          <a:p>
            <a:pPr>
              <a:defRPr/>
            </a:pPr>
            <a:fld id="{F2EEFA82-8D56-4CC4-B302-ACF274613AD1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692540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45659" cy="49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53" tIns="46077" rIns="92153" bIns="46077" numCol="1" anchor="t" anchorCtr="0" compatLnSpc="1">
            <a:prstTxWarp prst="textNoShape">
              <a:avLst/>
            </a:prstTxWarp>
          </a:bodyPr>
          <a:lstStyle>
            <a:lvl1pPr eaLnBrk="0" hangingPunct="0">
              <a:defRPr kumimoji="0"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018" y="0"/>
            <a:ext cx="2945659" cy="49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53" tIns="46077" rIns="92153" bIns="46077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kumimoji="0"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358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53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358" y="4715907"/>
            <a:ext cx="4984962" cy="4467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53" tIns="46077" rIns="92153" bIns="4607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53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31815"/>
            <a:ext cx="2945659" cy="49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53" tIns="46077" rIns="92153" bIns="46077" numCol="1" anchor="b" anchorCtr="0" compatLnSpc="1">
            <a:prstTxWarp prst="textNoShape">
              <a:avLst/>
            </a:prstTxWarp>
          </a:bodyPr>
          <a:lstStyle>
            <a:lvl1pPr eaLnBrk="0" hangingPunct="0">
              <a:defRPr kumimoji="0"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153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018" y="9431815"/>
            <a:ext cx="2945659" cy="49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53" tIns="46077" rIns="92153" bIns="46077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kumimoji="0" sz="1200">
                <a:latin typeface="Times New Roman" pitchFamily="18" charset="0"/>
              </a:defRPr>
            </a:lvl1pPr>
          </a:lstStyle>
          <a:p>
            <a:pPr>
              <a:defRPr/>
            </a:pPr>
            <a:fld id="{0387BC6F-D27A-450B-8F14-1BBC1BAC842B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6681494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newparkschool.ie/day-to-day/junior-cycle/" TargetMode="External"/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8745" indent="-287979">
              <a:defRPr>
                <a:solidFill>
                  <a:schemeClr val="tx1"/>
                </a:solidFill>
                <a:latin typeface="Arial" charset="0"/>
              </a:defRPr>
            </a:lvl2pPr>
            <a:lvl3pPr marL="1151915" indent="-230383">
              <a:defRPr>
                <a:solidFill>
                  <a:schemeClr val="tx1"/>
                </a:solidFill>
                <a:latin typeface="Arial" charset="0"/>
              </a:defRPr>
            </a:lvl3pPr>
            <a:lvl4pPr marL="1612682" indent="-230383">
              <a:defRPr>
                <a:solidFill>
                  <a:schemeClr val="tx1"/>
                </a:solidFill>
                <a:latin typeface="Arial" charset="0"/>
              </a:defRPr>
            </a:lvl4pPr>
            <a:lvl5pPr marL="2073448" indent="-230383">
              <a:defRPr>
                <a:solidFill>
                  <a:schemeClr val="tx1"/>
                </a:solidFill>
                <a:latin typeface="Arial" charset="0"/>
              </a:defRPr>
            </a:lvl5pPr>
            <a:lvl6pPr marL="2534214" indent="-23038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94980" indent="-23038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55746" indent="-23038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916512" indent="-23038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53FB65A6-48BE-4328-8BA5-AB3B76B702AC}" type="slidenum">
              <a:rPr lang="en-GB" smtClean="0">
                <a:latin typeface="Times New Roman" pitchFamily="18" charset="0"/>
              </a:rPr>
              <a:pPr/>
              <a:t>1</a:t>
            </a:fld>
            <a:endParaRPr lang="en-GB" dirty="0">
              <a:latin typeface="Times New Roman" pitchFamily="18" charset="0"/>
            </a:endParaRPr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GB" dirty="0">
              <a:cs typeface="Times New Roman" pitchFamily="18" charset="0"/>
            </a:endParaRPr>
          </a:p>
          <a:p>
            <a:pPr algn="ctr"/>
            <a:endParaRPr lang="en-GB" b="1" dirty="0">
              <a:cs typeface="Times New Roman" pitchFamily="18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216829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8745" indent="-287979">
              <a:defRPr>
                <a:solidFill>
                  <a:schemeClr val="tx1"/>
                </a:solidFill>
                <a:latin typeface="Arial" charset="0"/>
              </a:defRPr>
            </a:lvl2pPr>
            <a:lvl3pPr marL="1151915" indent="-230383">
              <a:defRPr>
                <a:solidFill>
                  <a:schemeClr val="tx1"/>
                </a:solidFill>
                <a:latin typeface="Arial" charset="0"/>
              </a:defRPr>
            </a:lvl3pPr>
            <a:lvl4pPr marL="1612682" indent="-230383">
              <a:defRPr>
                <a:solidFill>
                  <a:schemeClr val="tx1"/>
                </a:solidFill>
                <a:latin typeface="Arial" charset="0"/>
              </a:defRPr>
            </a:lvl4pPr>
            <a:lvl5pPr marL="2073448" indent="-230383">
              <a:defRPr>
                <a:solidFill>
                  <a:schemeClr val="tx1"/>
                </a:solidFill>
                <a:latin typeface="Arial" charset="0"/>
              </a:defRPr>
            </a:lvl5pPr>
            <a:lvl6pPr marL="2534214" indent="-23038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94980" indent="-23038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55746" indent="-23038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916512" indent="-23038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0DF4C505-9525-4E39-86C3-3F155034EF96}" type="slidenum">
              <a:rPr lang="en-GB" smtClean="0">
                <a:latin typeface="Times New Roman" pitchFamily="18" charset="0"/>
              </a:rPr>
              <a:pPr/>
              <a:t>3</a:t>
            </a:fld>
            <a:endParaRPr lang="en-GB" dirty="0">
              <a:latin typeface="Times New Roman" pitchFamily="18" charset="0"/>
            </a:endParaRPr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r>
              <a:rPr lang="en-IE" b="1" dirty="0">
                <a:cs typeface="Times New Roman" pitchFamily="18" charset="0"/>
              </a:rPr>
              <a:t> </a:t>
            </a:r>
          </a:p>
          <a:p>
            <a:r>
              <a:rPr lang="en-IE" dirty="0">
                <a:cs typeface="Times New Roman" pitchFamily="18" charset="0"/>
              </a:rPr>
              <a:t> </a:t>
            </a:r>
            <a:endParaRPr lang="en-GB" dirty="0">
              <a:cs typeface="Times New Roman" pitchFamily="18" charset="0"/>
            </a:endParaRPr>
          </a:p>
          <a:p>
            <a:pPr algn="ctr"/>
            <a:r>
              <a:rPr lang="en-GB" dirty="0">
                <a:cs typeface="Times New Roman" pitchFamily="18" charset="0"/>
              </a:rPr>
              <a:t> </a:t>
            </a:r>
          </a:p>
          <a:p>
            <a:r>
              <a:rPr lang="en-IE" dirty="0">
                <a:cs typeface="Times New Roman" pitchFamily="18" charset="0"/>
              </a:rPr>
              <a:t> </a:t>
            </a:r>
            <a:endParaRPr lang="en-GB" dirty="0">
              <a:cs typeface="Times New Roman" pitchFamily="18" charset="0"/>
            </a:endParaRPr>
          </a:p>
          <a:p>
            <a:endParaRPr lang="en-GB" dirty="0">
              <a:cs typeface="Times New Roman" pitchFamily="18" charset="0"/>
            </a:endParaRPr>
          </a:p>
          <a:p>
            <a:r>
              <a:rPr lang="en-IE" dirty="0">
                <a:cs typeface="Times New Roman" pitchFamily="18" charset="0"/>
              </a:rPr>
              <a:t> </a:t>
            </a:r>
            <a:endParaRPr lang="en-GB" dirty="0">
              <a:cs typeface="Times New Roman" pitchFamily="18" charset="0"/>
            </a:endParaRPr>
          </a:p>
          <a:p>
            <a:r>
              <a:rPr lang="en-IE" dirty="0">
                <a:cs typeface="Times New Roman" pitchFamily="18" charset="0"/>
              </a:rPr>
              <a:t> </a:t>
            </a:r>
            <a:endParaRPr lang="en-GB" dirty="0">
              <a:cs typeface="Times New Roman" pitchFamily="18" charset="0"/>
            </a:endParaRPr>
          </a:p>
          <a:p>
            <a:r>
              <a:rPr lang="en-IE" dirty="0">
                <a:cs typeface="Times New Roman" pitchFamily="18" charset="0"/>
              </a:rPr>
              <a:t> </a:t>
            </a:r>
            <a:endParaRPr lang="en-GB" dirty="0">
              <a:cs typeface="Times New Roman" pitchFamily="18" charset="0"/>
            </a:endParaRPr>
          </a:p>
          <a:p>
            <a:r>
              <a:rPr lang="en-IE" dirty="0">
                <a:cs typeface="Times New Roman" pitchFamily="18" charset="0"/>
              </a:rPr>
              <a:t> </a:t>
            </a:r>
            <a:endParaRPr lang="en-GB" dirty="0">
              <a:cs typeface="Times New Roman" pitchFamily="18" charset="0"/>
            </a:endParaRPr>
          </a:p>
          <a:p>
            <a:endParaRPr lang="en-GB" dirty="0">
              <a:cs typeface="Times New Roman" pitchFamily="18" charset="0"/>
            </a:endParaRPr>
          </a:p>
          <a:p>
            <a:r>
              <a:rPr lang="en-IE" dirty="0">
                <a:cs typeface="Times New Roman" pitchFamily="18" charset="0"/>
              </a:rPr>
              <a:t> </a:t>
            </a:r>
            <a:endParaRPr lang="en-GB" dirty="0">
              <a:cs typeface="Times New Roman" pitchFamily="18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507996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5575" indent="-345575">
              <a:buFont typeface="Arial"/>
              <a:buChar char="•"/>
            </a:pPr>
            <a:r>
              <a:rPr lang="en-US" sz="2000" b="1" dirty="0"/>
              <a:t>New Framework was published on August 25</a:t>
            </a:r>
            <a:r>
              <a:rPr lang="en-US" sz="2000" b="1" baseline="30000" dirty="0"/>
              <a:t>th</a:t>
            </a:r>
            <a:r>
              <a:rPr lang="en-US" sz="2000" b="1" dirty="0"/>
              <a:t> 2015</a:t>
            </a:r>
          </a:p>
          <a:p>
            <a:endParaRPr lang="en-US" sz="20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387BC6F-D27A-450B-8F14-1BBC1BAC842B}" type="slidenum">
              <a:rPr lang="en-GB" smtClean="0"/>
              <a:pPr>
                <a:defRPr/>
              </a:pPr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294776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7979" indent="-287979">
              <a:buFont typeface="Arial"/>
              <a:buChar char="•"/>
            </a:pPr>
            <a:r>
              <a:rPr lang="en-US" sz="1800" b="1" dirty="0"/>
              <a:t>Basically it starts with 8 Principles which will inform the planning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1A8ED9-A90F-43A0-A471-4F79F54F87D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7972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7979" indent="-287979" algn="just" eaLnBrk="1" hangingPunct="1">
              <a:buFont typeface="Arial"/>
              <a:buChar char="•"/>
              <a:defRPr/>
            </a:pPr>
            <a:r>
              <a:rPr lang="en-IE" sz="1600" b="1" dirty="0">
                <a:cs typeface="Arial" charset="0"/>
              </a:rPr>
              <a:t>LISTED HERE ARE 6 of the Key Skills, with Literacy &amp; Numeray becomes 8</a:t>
            </a:r>
          </a:p>
          <a:p>
            <a:pPr marL="287979" indent="-287979" algn="just" eaLnBrk="1" hangingPunct="1">
              <a:buFont typeface="Arial"/>
              <a:buChar char="•"/>
              <a:defRPr/>
            </a:pPr>
            <a:r>
              <a:rPr lang="en-IE" sz="1600" b="1" dirty="0">
                <a:cs typeface="Arial" charset="0"/>
              </a:rPr>
              <a:t>Creating ideas</a:t>
            </a:r>
          </a:p>
          <a:p>
            <a:pPr marL="287979" indent="-287979" algn="just" eaLnBrk="1" hangingPunct="1">
              <a:buFont typeface="Arial"/>
              <a:buChar char="•"/>
              <a:defRPr/>
            </a:pPr>
            <a:r>
              <a:rPr lang="en-IE" sz="1600" b="1" dirty="0">
                <a:cs typeface="Arial" charset="0"/>
              </a:rPr>
              <a:t>Being active </a:t>
            </a:r>
          </a:p>
          <a:p>
            <a:pPr marL="287979" indent="-287979" algn="just" eaLnBrk="1" hangingPunct="1">
              <a:buFont typeface="Arial"/>
              <a:buChar char="•"/>
              <a:defRPr/>
            </a:pPr>
            <a:r>
              <a:rPr lang="en-IE" sz="1600" b="1" dirty="0">
                <a:cs typeface="Arial" charset="0"/>
              </a:rPr>
              <a:t>Working with others</a:t>
            </a:r>
          </a:p>
          <a:p>
            <a:pPr marL="287979" indent="-287979" algn="just" eaLnBrk="1" hangingPunct="1">
              <a:buFont typeface="Arial"/>
              <a:buChar char="•"/>
              <a:defRPr/>
            </a:pPr>
            <a:r>
              <a:rPr lang="en-IE" sz="1600" b="1" dirty="0">
                <a:cs typeface="Arial" charset="0"/>
              </a:rPr>
              <a:t>Imagining possible solutions</a:t>
            </a:r>
          </a:p>
          <a:p>
            <a:pPr marL="287979" indent="-287979" algn="just" eaLnBrk="1" hangingPunct="1">
              <a:buFont typeface="Arial"/>
              <a:buChar char="•"/>
              <a:defRPr/>
            </a:pPr>
            <a:r>
              <a:rPr lang="en-IE" sz="1600" b="1" dirty="0">
                <a:cs typeface="Arial" charset="0"/>
              </a:rPr>
              <a:t>Showing initiative</a:t>
            </a:r>
          </a:p>
          <a:p>
            <a:pPr marL="287979" indent="-287979" algn="just" eaLnBrk="1" hangingPunct="1">
              <a:buFont typeface="Arial"/>
              <a:buChar char="•"/>
              <a:defRPr/>
            </a:pPr>
            <a:r>
              <a:rPr lang="en-IE" sz="1600" b="1" dirty="0">
                <a:cs typeface="Arial" charset="0"/>
              </a:rPr>
              <a:t>Self-evaluating </a:t>
            </a:r>
          </a:p>
          <a:p>
            <a:pPr marL="287979" indent="-287979" algn="just" eaLnBrk="1" hangingPunct="1">
              <a:buFont typeface="Arial"/>
              <a:buChar char="•"/>
              <a:defRPr/>
            </a:pPr>
            <a:r>
              <a:rPr lang="en-IE" sz="1600" b="1" dirty="0">
                <a:cs typeface="Arial" charset="0"/>
              </a:rPr>
              <a:t>Taking responsibility </a:t>
            </a:r>
          </a:p>
          <a:p>
            <a:pPr marL="287979" indent="-287979" algn="just" eaLnBrk="1" hangingPunct="1">
              <a:buFont typeface="Arial"/>
              <a:buChar char="•"/>
              <a:defRPr/>
            </a:pPr>
            <a:r>
              <a:rPr lang="en-IE" sz="1600" b="1" dirty="0">
                <a:cs typeface="Arial" charset="0"/>
              </a:rPr>
              <a:t>Questioning things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E08471-3E56-446E-872E-D6096F65DAEA}" type="slidenum">
              <a:rPr lang="en-IE" smtClean="0"/>
              <a:pPr/>
              <a:t>7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5461289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387BC6F-D27A-450B-8F14-1BBC1BAC842B}" type="slidenum">
              <a:rPr lang="en-GB" smtClean="0"/>
              <a:pPr>
                <a:defRPr/>
              </a:pPr>
              <a:t>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273627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407408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  <a:defRPr/>
            </a:pPr>
            <a:endParaRPr lang="en-IE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387BC6F-D27A-450B-8F14-1BBC1BAC842B}" type="slidenum">
              <a:rPr lang="en-GB" smtClean="0"/>
              <a:pPr>
                <a:defRPr/>
              </a:pPr>
              <a:t>11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595954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  <a:defRPr/>
            </a:pPr>
            <a:endParaRPr lang="en-IE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387BC6F-D27A-450B-8F14-1BBC1BAC842B}" type="slidenum">
              <a:rPr lang="en-GB" smtClean="0"/>
              <a:pPr>
                <a:defRPr/>
              </a:pPr>
              <a:t>13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007279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  <a:defRPr/>
            </a:pPr>
            <a:r>
              <a:rPr lang="en-IE" sz="1800" dirty="0"/>
              <a:t>This talk is available on the following link:</a:t>
            </a:r>
          </a:p>
          <a:p>
            <a:pPr algn="ctr">
              <a:lnSpc>
                <a:spcPct val="150000"/>
              </a:lnSpc>
              <a:defRPr/>
            </a:pPr>
            <a:r>
              <a:rPr lang="en-IE" sz="1600" u="sng" dirty="0">
                <a:hlinkClick r:id="rId3"/>
              </a:rPr>
              <a:t>http://newparkschool.ie/day-to-day/junior-cycle/</a:t>
            </a:r>
            <a:endParaRPr lang="en-IE" sz="1600" u="sng" dirty="0"/>
          </a:p>
          <a:p>
            <a:pPr>
              <a:lnSpc>
                <a:spcPct val="150000"/>
              </a:lnSpc>
              <a:defRPr/>
            </a:pPr>
            <a:r>
              <a:rPr lang="en-IE" sz="1800" dirty="0"/>
              <a:t>Other relevant Junior Cycle documents</a:t>
            </a:r>
            <a:endParaRPr lang="en-IE" sz="1800" u="sn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387BC6F-D27A-450B-8F14-1BBC1BAC842B}" type="slidenum">
              <a:rPr lang="en-GB" smtClean="0"/>
              <a:pPr>
                <a:defRPr/>
              </a:pPr>
              <a:t>14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013889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387BC6F-D27A-450B-8F14-1BBC1BAC842B}" type="slidenum">
              <a:rPr lang="en-GB" smtClean="0"/>
              <a:pPr>
                <a:defRPr/>
              </a:pPr>
              <a:t>15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63645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387BC6F-D27A-450B-8F14-1BBC1BAC842B}" type="slidenum">
              <a:rPr lang="en-GB" smtClean="0"/>
              <a:pPr>
                <a:defRPr/>
              </a:pPr>
              <a:t>18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4515413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400" indent="-6400" algn="just" eaLnBrk="1" hangingPunct="1">
              <a:lnSpc>
                <a:spcPct val="90000"/>
              </a:lnSpc>
              <a:defRPr/>
            </a:pPr>
            <a:r>
              <a:rPr lang="en-IE" dirty="0">
                <a:cs typeface="Arial" charset="0"/>
              </a:rPr>
              <a:t>Co-operative project: Newpark, DES and the French Government</a:t>
            </a: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IE" sz="800" dirty="0">
              <a:cs typeface="Arial" charset="0"/>
            </a:endParaRP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IE" dirty="0">
                <a:cs typeface="Arial" charset="0"/>
              </a:rPr>
              <a:t>Intensive course of French language and civilisation</a:t>
            </a: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IE" sz="800" b="1" dirty="0">
              <a:cs typeface="Arial" charset="0"/>
            </a:endParaRPr>
          </a:p>
          <a:p>
            <a:pPr marL="6400" indent="12799" algn="just" eaLnBrk="1" hangingPunct="1">
              <a:lnSpc>
                <a:spcPct val="90000"/>
              </a:lnSpc>
              <a:defRPr/>
            </a:pPr>
            <a:r>
              <a:rPr lang="en-IE" dirty="0">
                <a:cs typeface="Arial" charset="0"/>
              </a:rPr>
              <a:t>For students who have shown a capacity and potential</a:t>
            </a:r>
          </a:p>
          <a:p>
            <a:pPr marL="6400" indent="12799" algn="just" eaLnBrk="1" hangingPunct="1">
              <a:lnSpc>
                <a:spcPct val="90000"/>
              </a:lnSpc>
              <a:defRPr/>
            </a:pPr>
            <a:endParaRPr lang="en-IE" sz="800" dirty="0">
              <a:cs typeface="Arial" charset="0"/>
            </a:endParaRP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IE" dirty="0">
                <a:cs typeface="Arial" charset="0"/>
              </a:rPr>
              <a:t>Raises European and international awareness</a:t>
            </a: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IE" sz="800" dirty="0">
              <a:cs typeface="Arial" charset="0"/>
            </a:endParaRPr>
          </a:p>
          <a:p>
            <a:pPr algn="just" eaLnBrk="1" hangingPunct="1">
              <a:lnSpc>
                <a:spcPct val="90000"/>
              </a:lnSpc>
              <a:buNone/>
              <a:defRPr/>
            </a:pPr>
            <a:r>
              <a:rPr lang="en-IE" dirty="0">
                <a:cs typeface="Arial" charset="0"/>
              </a:rPr>
              <a:t>Constitutes one of the Options</a:t>
            </a:r>
          </a:p>
          <a:p>
            <a:pPr algn="just" eaLnBrk="1" hangingPunct="1">
              <a:lnSpc>
                <a:spcPct val="90000"/>
              </a:lnSpc>
              <a:buNone/>
              <a:defRPr/>
            </a:pPr>
            <a:endParaRPr lang="en-IE" sz="800" dirty="0">
              <a:cs typeface="Arial" charset="0"/>
            </a:endParaRPr>
          </a:p>
          <a:p>
            <a:pPr algn="just" eaLnBrk="1" hangingPunct="1">
              <a:lnSpc>
                <a:spcPct val="90000"/>
              </a:lnSpc>
              <a:buNone/>
              <a:defRPr/>
            </a:pPr>
            <a:r>
              <a:rPr lang="en-IE" dirty="0">
                <a:cs typeface="Arial" charset="0"/>
              </a:rPr>
              <a:t>Active and material support of parents is essential</a:t>
            </a:r>
          </a:p>
          <a:p>
            <a:pPr algn="just" eaLnBrk="1" hangingPunct="1">
              <a:lnSpc>
                <a:spcPct val="90000"/>
              </a:lnSpc>
              <a:buNone/>
              <a:defRPr/>
            </a:pPr>
            <a:endParaRPr lang="en-IE" sz="800" dirty="0">
              <a:cs typeface="Arial" charset="0"/>
            </a:endParaRPr>
          </a:p>
          <a:p>
            <a:pPr algn="just" eaLnBrk="1" hangingPunct="1">
              <a:lnSpc>
                <a:spcPct val="90000"/>
              </a:lnSpc>
              <a:buNone/>
              <a:defRPr/>
            </a:pPr>
            <a:r>
              <a:rPr lang="en-IE" dirty="0">
                <a:cs typeface="Arial" charset="0"/>
              </a:rPr>
              <a:t>Essential for students to spend time in France</a:t>
            </a:r>
          </a:p>
          <a:p>
            <a:pPr algn="just" eaLnBrk="1" hangingPunct="1">
              <a:lnSpc>
                <a:spcPct val="90000"/>
              </a:lnSpc>
              <a:buNone/>
              <a:defRPr/>
            </a:pPr>
            <a:endParaRPr lang="en-IE" sz="800" dirty="0">
              <a:cs typeface="Arial" charset="0"/>
            </a:endParaRPr>
          </a:p>
          <a:p>
            <a:pPr algn="just" eaLnBrk="1" hangingPunct="1">
              <a:lnSpc>
                <a:spcPct val="90000"/>
              </a:lnSpc>
              <a:buNone/>
              <a:defRPr/>
            </a:pPr>
            <a:r>
              <a:rPr lang="en-IE" dirty="0">
                <a:cs typeface="Arial" charset="0"/>
              </a:rPr>
              <a:t>Raises opportunities for the pursuit of studies abroad</a:t>
            </a:r>
            <a:endParaRPr lang="en-IE" sz="1400" dirty="0">
              <a:cs typeface="Arial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387BC6F-D27A-450B-8F14-1BBC1BAC842B}" type="slidenum">
              <a:rPr lang="en-GB" smtClean="0"/>
              <a:pPr>
                <a:defRPr/>
              </a:pPr>
              <a:t>19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4515413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>
              <a:lnSpc>
                <a:spcPct val="120000"/>
              </a:lnSpc>
              <a:defRPr/>
            </a:pPr>
            <a:r>
              <a:rPr lang="en-IE" sz="1400" b="1" dirty="0">
                <a:cs typeface="Arial" charset="0"/>
              </a:rPr>
              <a:t>Junior Certificate Subject</a:t>
            </a:r>
          </a:p>
          <a:p>
            <a:pPr algn="just" eaLnBrk="1" hangingPunct="1">
              <a:lnSpc>
                <a:spcPct val="120000"/>
              </a:lnSpc>
              <a:defRPr/>
            </a:pPr>
            <a:r>
              <a:rPr lang="en-IE" sz="1400" b="1" dirty="0">
                <a:cs typeface="Arial" charset="0"/>
              </a:rPr>
              <a:t>Range of Musical Activities</a:t>
            </a:r>
          </a:p>
          <a:p>
            <a:pPr algn="just" eaLnBrk="1" hangingPunct="1">
              <a:lnSpc>
                <a:spcPct val="120000"/>
              </a:lnSpc>
              <a:defRPr/>
            </a:pPr>
            <a:r>
              <a:rPr lang="en-IE" sz="1400" b="1" i="1" dirty="0">
                <a:cs typeface="Arial" charset="0"/>
              </a:rPr>
              <a:t>SchoolLinks</a:t>
            </a:r>
            <a:r>
              <a:rPr lang="en-IE" sz="1400" b="1" dirty="0">
                <a:cs typeface="Arial" charset="0"/>
              </a:rPr>
              <a:t> with Newpark Music Centre</a:t>
            </a:r>
          </a:p>
          <a:p>
            <a:pPr algn="just" eaLnBrk="1" hangingPunct="1">
              <a:lnSpc>
                <a:spcPct val="90000"/>
              </a:lnSpc>
              <a:defRPr/>
            </a:pPr>
            <a:r>
              <a:rPr lang="en-IE" dirty="0">
                <a:cs typeface="Times New Roman" pitchFamily="18" charset="0"/>
              </a:rPr>
              <a:t>		Instrumental lessons </a:t>
            </a:r>
            <a:r>
              <a:rPr lang="en-US" dirty="0">
                <a:cs typeface="Times New Roman" pitchFamily="18" charset="0"/>
              </a:rPr>
              <a:t>–</a:t>
            </a:r>
            <a:r>
              <a:rPr lang="en-IE" dirty="0">
                <a:cs typeface="Times New Roman" pitchFamily="18" charset="0"/>
              </a:rPr>
              <a:t> choice of instruments</a:t>
            </a:r>
          </a:p>
          <a:p>
            <a:pPr algn="just" eaLnBrk="1" hangingPunct="1">
              <a:lnSpc>
                <a:spcPct val="90000"/>
              </a:lnSpc>
              <a:defRPr/>
            </a:pPr>
            <a:r>
              <a:rPr lang="en-IE" dirty="0">
                <a:cs typeface="Times New Roman" pitchFamily="18" charset="0"/>
              </a:rPr>
              <a:t>		Tuition by Qualified Music Centre staff</a:t>
            </a:r>
          </a:p>
          <a:p>
            <a:pPr algn="just" eaLnBrk="1" hangingPunct="1">
              <a:lnSpc>
                <a:spcPct val="90000"/>
              </a:lnSpc>
              <a:defRPr/>
            </a:pPr>
            <a:r>
              <a:rPr lang="en-IE" dirty="0">
                <a:cs typeface="Times New Roman" pitchFamily="18" charset="0"/>
              </a:rPr>
              <a:t>		Twenty six-week term (30-minute lessons)</a:t>
            </a:r>
          </a:p>
          <a:p>
            <a:pPr algn="just" eaLnBrk="1" hangingPunct="1">
              <a:lnSpc>
                <a:spcPct val="90000"/>
              </a:lnSpc>
              <a:defRPr/>
            </a:pPr>
            <a:r>
              <a:rPr lang="en-IE" dirty="0">
                <a:cs typeface="Times New Roman" pitchFamily="18" charset="0"/>
              </a:rPr>
              <a:t>		Special fee-rate for Newpark Students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387BC6F-D27A-450B-8F14-1BBC1BAC842B}" type="slidenum">
              <a:rPr lang="en-GB" smtClean="0"/>
              <a:pPr>
                <a:defRPr/>
              </a:pPr>
              <a:t>20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4515413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387BC6F-D27A-450B-8F14-1BBC1BAC842B}" type="slidenum">
              <a:rPr lang="en-GB" smtClean="0"/>
              <a:pPr>
                <a:defRPr/>
              </a:pPr>
              <a:t>21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4515413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387BC6F-D27A-450B-8F14-1BBC1BAC842B}" type="slidenum">
              <a:rPr lang="en-GB" smtClean="0"/>
              <a:pPr>
                <a:defRPr/>
              </a:pPr>
              <a:t>22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4515413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387BC6F-D27A-450B-8F14-1BBC1BAC842B}" type="slidenum">
              <a:rPr lang="en-GB" smtClean="0"/>
              <a:pPr>
                <a:defRPr/>
              </a:pPr>
              <a:t>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4515413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387BC6F-D27A-450B-8F14-1BBC1BAC842B}" type="slidenum">
              <a:rPr lang="en-GB" smtClean="0"/>
              <a:pPr>
                <a:defRPr/>
              </a:pPr>
              <a:t>24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4515413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387BC6F-D27A-450B-8F14-1BBC1BAC842B}" type="slidenum">
              <a:rPr lang="en-GB" smtClean="0"/>
              <a:pPr>
                <a:defRPr/>
              </a:pPr>
              <a:t>27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1468192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en-IE" dirty="0"/>
              <a:t>Drama:  </a:t>
            </a:r>
            <a:r>
              <a:rPr lang="en-IE" i="1" dirty="0"/>
              <a:t>A view from the Bridge</a:t>
            </a:r>
            <a:r>
              <a:rPr lang="en-IE" dirty="0"/>
              <a:t>, </a:t>
            </a:r>
            <a:r>
              <a:rPr lang="en-IE" i="1" dirty="0"/>
              <a:t>The Crucible, </a:t>
            </a:r>
            <a:r>
              <a:rPr lang="en-IE" dirty="0"/>
              <a:t>A Midsummer Nights Dream’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n-IE" dirty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IE" dirty="0"/>
              <a:t>Debate –Junior and Senior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IE" dirty="0"/>
              <a:t>Plus outside competitions in English and Irish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387BC6F-D27A-450B-8F14-1BBC1BAC842B}" type="slidenum">
              <a:rPr lang="en-GB" smtClean="0"/>
              <a:pPr>
                <a:defRPr/>
              </a:pPr>
              <a:t>28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1468192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387BC6F-D27A-450B-8F14-1BBC1BAC842B}" type="slidenum">
              <a:rPr lang="en-GB" smtClean="0"/>
              <a:pPr>
                <a:defRPr/>
              </a:pPr>
              <a:t>29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1468192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387BC6F-D27A-450B-8F14-1BBC1BAC842B}" type="slidenum">
              <a:rPr lang="en-GB" smtClean="0"/>
              <a:pPr>
                <a:defRPr/>
              </a:pPr>
              <a:t>30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1468192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387BC6F-D27A-450B-8F14-1BBC1BAC842B}" type="slidenum">
              <a:rPr lang="en-GB" smtClean="0"/>
              <a:pPr>
                <a:defRPr/>
              </a:pPr>
              <a:t>31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1468192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>
              <a:lnSpc>
                <a:spcPct val="90000"/>
              </a:lnSpc>
              <a:defRPr/>
            </a:pPr>
            <a:r>
              <a:rPr lang="en-IE" dirty="0">
                <a:cs typeface="Times New Roman" pitchFamily="18" charset="0"/>
              </a:rPr>
              <a:t>Complete the Application Forms</a:t>
            </a:r>
          </a:p>
          <a:p>
            <a:pPr algn="just" eaLnBrk="1" hangingPunct="1">
              <a:lnSpc>
                <a:spcPct val="90000"/>
              </a:lnSpc>
              <a:defRPr/>
            </a:pPr>
            <a:r>
              <a:rPr lang="en-IE" dirty="0">
                <a:cs typeface="Times New Roman" pitchFamily="18" charset="0"/>
              </a:rPr>
              <a:t>AF1 – General Information</a:t>
            </a:r>
          </a:p>
          <a:p>
            <a:pPr algn="just" eaLnBrk="1" hangingPunct="1">
              <a:lnSpc>
                <a:spcPct val="90000"/>
              </a:lnSpc>
              <a:defRPr/>
            </a:pPr>
            <a:r>
              <a:rPr lang="en-IE" dirty="0">
                <a:cs typeface="Times New Roman" pitchFamily="18" charset="0"/>
              </a:rPr>
              <a:t>AF2 – Medical</a:t>
            </a:r>
          </a:p>
          <a:p>
            <a:pPr algn="just" eaLnBrk="1" hangingPunct="1">
              <a:lnSpc>
                <a:spcPct val="90000"/>
              </a:lnSpc>
              <a:defRPr/>
            </a:pPr>
            <a:r>
              <a:rPr lang="en-IE" dirty="0">
                <a:cs typeface="Times New Roman" pitchFamily="18" charset="0"/>
              </a:rPr>
              <a:t>AF3 -  Academic Profile</a:t>
            </a:r>
          </a:p>
          <a:p>
            <a:pPr algn="just" eaLnBrk="1" hangingPunct="1">
              <a:lnSpc>
                <a:spcPct val="90000"/>
              </a:lnSpc>
              <a:defRPr/>
            </a:pPr>
            <a:endParaRPr lang="en-IE" dirty="0">
              <a:cs typeface="Times New Roman" pitchFamily="18" charset="0"/>
            </a:endParaRPr>
          </a:p>
          <a:p>
            <a:pPr algn="just" eaLnBrk="1" hangingPunct="1">
              <a:lnSpc>
                <a:spcPct val="90000"/>
              </a:lnSpc>
              <a:defRPr/>
            </a:pPr>
            <a:r>
              <a:rPr lang="en-IE" dirty="0">
                <a:cs typeface="Times New Roman" pitchFamily="18" charset="0"/>
              </a:rPr>
              <a:t>Full disclosure of all relevant information</a:t>
            </a:r>
          </a:p>
          <a:p>
            <a:pPr algn="just" eaLnBrk="1" hangingPunct="1">
              <a:lnSpc>
                <a:spcPct val="90000"/>
              </a:lnSpc>
              <a:defRPr/>
            </a:pPr>
            <a:r>
              <a:rPr lang="en-IE" dirty="0">
                <a:cs typeface="Times New Roman" pitchFamily="18" charset="0"/>
              </a:rPr>
              <a:t>Applications will be dealt with in rotation, according to the date on which the original application was received in the school.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387BC6F-D27A-450B-8F14-1BBC1BAC842B}" type="slidenum">
              <a:rPr lang="en-GB" smtClean="0"/>
              <a:pPr>
                <a:defRPr/>
              </a:pPr>
              <a:t>32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1468192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387BC6F-D27A-450B-8F14-1BBC1BAC842B}" type="slidenum">
              <a:rPr lang="en-GB" smtClean="0"/>
              <a:pPr>
                <a:defRPr/>
              </a:pPr>
              <a:t>34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4997861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387BC6F-D27A-450B-8F14-1BBC1BAC842B}" type="slidenum">
              <a:rPr lang="en-GB" smtClean="0"/>
              <a:pPr>
                <a:defRPr/>
              </a:pPr>
              <a:t>35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589168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3175" y="4267200"/>
            <a:ext cx="9140825" cy="2590800"/>
            <a:chOff x="2" y="2688"/>
            <a:chExt cx="5758" cy="1632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2" y="2688"/>
              <a:ext cx="5758" cy="1632"/>
            </a:xfrm>
            <a:custGeom>
              <a:avLst/>
              <a:gdLst>
                <a:gd name="T0" fmla="*/ 5758 w 5740"/>
                <a:gd name="T1" fmla="*/ 1632 h 4316"/>
                <a:gd name="T2" fmla="*/ 0 w 5740"/>
                <a:gd name="T3" fmla="*/ 1632 h 4316"/>
                <a:gd name="T4" fmla="*/ 0 w 5740"/>
                <a:gd name="T5" fmla="*/ 0 h 4316"/>
                <a:gd name="T6" fmla="*/ 5758 w 5740"/>
                <a:gd name="T7" fmla="*/ 0 h 4316"/>
                <a:gd name="T8" fmla="*/ 5758 w 5740"/>
                <a:gd name="T9" fmla="*/ 1632 h 4316"/>
                <a:gd name="T10" fmla="*/ 5758 w 5740"/>
                <a:gd name="T11" fmla="*/ 1632 h 43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740" h="4316">
                  <a:moveTo>
                    <a:pt x="5740" y="4316"/>
                  </a:moveTo>
                  <a:lnTo>
                    <a:pt x="0" y="4316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431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 dirty="0"/>
            </a:p>
          </p:txBody>
        </p:sp>
        <p:grpSp>
          <p:nvGrpSpPr>
            <p:cNvPr id="6" name="Group 4"/>
            <p:cNvGrpSpPr>
              <a:grpSpLocks/>
            </p:cNvGrpSpPr>
            <p:nvPr userDrawn="1"/>
          </p:nvGrpSpPr>
          <p:grpSpPr bwMode="auto">
            <a:xfrm>
              <a:off x="3528" y="3715"/>
              <a:ext cx="792" cy="521"/>
              <a:chOff x="3527" y="3715"/>
              <a:chExt cx="792" cy="521"/>
            </a:xfrm>
          </p:grpSpPr>
          <p:sp>
            <p:nvSpPr>
              <p:cNvPr id="57" name="Oval 5"/>
              <p:cNvSpPr>
                <a:spLocks noChangeArrowheads="1"/>
              </p:cNvSpPr>
              <p:nvPr/>
            </p:nvSpPr>
            <p:spPr bwMode="hidden">
              <a:xfrm>
                <a:off x="3686" y="3810"/>
                <a:ext cx="532" cy="32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IE" dirty="0"/>
              </a:p>
            </p:txBody>
          </p:sp>
          <p:sp>
            <p:nvSpPr>
              <p:cNvPr id="58" name="Oval 6"/>
              <p:cNvSpPr>
                <a:spLocks noChangeArrowheads="1"/>
              </p:cNvSpPr>
              <p:nvPr/>
            </p:nvSpPr>
            <p:spPr bwMode="hidden">
              <a:xfrm>
                <a:off x="3726" y="3840"/>
                <a:ext cx="452" cy="275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IE" dirty="0"/>
              </a:p>
            </p:txBody>
          </p:sp>
          <p:sp>
            <p:nvSpPr>
              <p:cNvPr id="59" name="Oval 7"/>
              <p:cNvSpPr>
                <a:spLocks noChangeArrowheads="1"/>
              </p:cNvSpPr>
              <p:nvPr/>
            </p:nvSpPr>
            <p:spPr bwMode="hidden">
              <a:xfrm>
                <a:off x="3782" y="3872"/>
                <a:ext cx="344" cy="2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IE" dirty="0"/>
              </a:p>
            </p:txBody>
          </p:sp>
          <p:sp>
            <p:nvSpPr>
              <p:cNvPr id="60" name="Oval 8"/>
              <p:cNvSpPr>
                <a:spLocks noChangeArrowheads="1"/>
              </p:cNvSpPr>
              <p:nvPr/>
            </p:nvSpPr>
            <p:spPr bwMode="hidden">
              <a:xfrm>
                <a:off x="3822" y="3896"/>
                <a:ext cx="262" cy="15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IE" dirty="0"/>
              </a:p>
            </p:txBody>
          </p:sp>
          <p:sp>
            <p:nvSpPr>
              <p:cNvPr id="61" name="Oval 9"/>
              <p:cNvSpPr>
                <a:spLocks noChangeArrowheads="1"/>
              </p:cNvSpPr>
              <p:nvPr/>
            </p:nvSpPr>
            <p:spPr bwMode="hidden">
              <a:xfrm>
                <a:off x="3856" y="3922"/>
                <a:ext cx="192" cy="1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IE" dirty="0"/>
              </a:p>
            </p:txBody>
          </p:sp>
          <p:sp>
            <p:nvSpPr>
              <p:cNvPr id="62" name="Freeform 10"/>
              <p:cNvSpPr>
                <a:spLocks/>
              </p:cNvSpPr>
              <p:nvPr/>
            </p:nvSpPr>
            <p:spPr bwMode="hidden">
              <a:xfrm>
                <a:off x="3575" y="3715"/>
                <a:ext cx="383" cy="161"/>
              </a:xfrm>
              <a:custGeom>
                <a:avLst/>
                <a:gdLst/>
                <a:ahLst/>
                <a:cxnLst>
                  <a:cxn ang="0">
                    <a:pos x="376" y="12"/>
                  </a:cxn>
                  <a:cxn ang="0">
                    <a:pos x="257" y="24"/>
                  </a:cxn>
                  <a:cxn ang="0">
                    <a:pos x="149" y="54"/>
                  </a:cxn>
                  <a:cxn ang="0">
                    <a:pos x="101" y="77"/>
                  </a:cxn>
                  <a:cxn ang="0">
                    <a:pos x="59" y="101"/>
                  </a:cxn>
                  <a:cxn ang="0">
                    <a:pos x="24" y="131"/>
                  </a:cxn>
                  <a:cxn ang="0">
                    <a:pos x="0" y="161"/>
                  </a:cxn>
                  <a:cxn ang="0">
                    <a:pos x="0" y="137"/>
                  </a:cxn>
                  <a:cxn ang="0">
                    <a:pos x="29" y="107"/>
                  </a:cxn>
                  <a:cxn ang="0">
                    <a:pos x="65" y="83"/>
                  </a:cxn>
                  <a:cxn ang="0">
                    <a:pos x="155" y="36"/>
                  </a:cxn>
                  <a:cxn ang="0">
                    <a:pos x="257" y="12"/>
                  </a:cxn>
                  <a:cxn ang="0">
                    <a:pos x="376" y="0"/>
                  </a:cxn>
                  <a:cxn ang="0">
                    <a:pos x="376" y="0"/>
                  </a:cxn>
                  <a:cxn ang="0">
                    <a:pos x="382" y="0"/>
                  </a:cxn>
                  <a:cxn ang="0">
                    <a:pos x="382" y="12"/>
                  </a:cxn>
                  <a:cxn ang="0">
                    <a:pos x="376" y="12"/>
                  </a:cxn>
                  <a:cxn ang="0">
                    <a:pos x="376" y="12"/>
                  </a:cxn>
                  <a:cxn ang="0">
                    <a:pos x="376" y="12"/>
                  </a:cxn>
                </a:cxnLst>
                <a:rect l="0" t="0" r="r" b="b"/>
                <a:pathLst>
                  <a:path w="382" h="161">
                    <a:moveTo>
                      <a:pt x="376" y="12"/>
                    </a:moveTo>
                    <a:lnTo>
                      <a:pt x="257" y="24"/>
                    </a:lnTo>
                    <a:lnTo>
                      <a:pt x="149" y="54"/>
                    </a:lnTo>
                    <a:lnTo>
                      <a:pt x="101" y="77"/>
                    </a:lnTo>
                    <a:lnTo>
                      <a:pt x="59" y="101"/>
                    </a:lnTo>
                    <a:lnTo>
                      <a:pt x="24" y="131"/>
                    </a:lnTo>
                    <a:lnTo>
                      <a:pt x="0" y="161"/>
                    </a:lnTo>
                    <a:lnTo>
                      <a:pt x="0" y="137"/>
                    </a:lnTo>
                    <a:lnTo>
                      <a:pt x="29" y="107"/>
                    </a:lnTo>
                    <a:lnTo>
                      <a:pt x="65" y="83"/>
                    </a:lnTo>
                    <a:lnTo>
                      <a:pt x="155" y="36"/>
                    </a:lnTo>
                    <a:lnTo>
                      <a:pt x="257" y="12"/>
                    </a:lnTo>
                    <a:lnTo>
                      <a:pt x="376" y="0"/>
                    </a:lnTo>
                    <a:lnTo>
                      <a:pt x="376" y="0"/>
                    </a:lnTo>
                    <a:lnTo>
                      <a:pt x="382" y="0"/>
                    </a:lnTo>
                    <a:lnTo>
                      <a:pt x="382" y="12"/>
                    </a:lnTo>
                    <a:lnTo>
                      <a:pt x="376" y="12"/>
                    </a:lnTo>
                    <a:lnTo>
                      <a:pt x="376" y="12"/>
                    </a:lnTo>
                    <a:lnTo>
                      <a:pt x="376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IE" dirty="0"/>
              </a:p>
            </p:txBody>
          </p:sp>
          <p:sp>
            <p:nvSpPr>
              <p:cNvPr id="63" name="Freeform 11"/>
              <p:cNvSpPr>
                <a:spLocks/>
              </p:cNvSpPr>
              <p:nvPr/>
            </p:nvSpPr>
            <p:spPr bwMode="hidden">
              <a:xfrm>
                <a:off x="3695" y="4170"/>
                <a:ext cx="444" cy="66"/>
              </a:xfrm>
              <a:custGeom>
                <a:avLst/>
                <a:gdLst/>
                <a:ahLst/>
                <a:cxnLst>
                  <a:cxn ang="0">
                    <a:pos x="257" y="54"/>
                  </a:cxn>
                  <a:cxn ang="0">
                    <a:pos x="353" y="48"/>
                  </a:cxn>
                  <a:cxn ang="0">
                    <a:pos x="443" y="24"/>
                  </a:cxn>
                  <a:cxn ang="0">
                    <a:pos x="443" y="36"/>
                  </a:cxn>
                  <a:cxn ang="0">
                    <a:pos x="353" y="60"/>
                  </a:cxn>
                  <a:cxn ang="0">
                    <a:pos x="257" y="66"/>
                  </a:cxn>
                  <a:cxn ang="0">
                    <a:pos x="186" y="60"/>
                  </a:cxn>
                  <a:cxn ang="0">
                    <a:pos x="120" y="48"/>
                  </a:cxn>
                  <a:cxn ang="0">
                    <a:pos x="60" y="36"/>
                  </a:cxn>
                  <a:cxn ang="0">
                    <a:pos x="0" y="12"/>
                  </a:cxn>
                  <a:cxn ang="0">
                    <a:pos x="0" y="0"/>
                  </a:cxn>
                  <a:cxn ang="0">
                    <a:pos x="54" y="24"/>
                  </a:cxn>
                  <a:cxn ang="0">
                    <a:pos x="120" y="36"/>
                  </a:cxn>
                  <a:cxn ang="0">
                    <a:pos x="186" y="48"/>
                  </a:cxn>
                  <a:cxn ang="0">
                    <a:pos x="257" y="54"/>
                  </a:cxn>
                  <a:cxn ang="0">
                    <a:pos x="257" y="54"/>
                  </a:cxn>
                </a:cxnLst>
                <a:rect l="0" t="0" r="r" b="b"/>
                <a:pathLst>
                  <a:path w="443" h="66">
                    <a:moveTo>
                      <a:pt x="257" y="54"/>
                    </a:moveTo>
                    <a:lnTo>
                      <a:pt x="353" y="48"/>
                    </a:lnTo>
                    <a:lnTo>
                      <a:pt x="443" y="24"/>
                    </a:lnTo>
                    <a:lnTo>
                      <a:pt x="443" y="36"/>
                    </a:lnTo>
                    <a:lnTo>
                      <a:pt x="353" y="60"/>
                    </a:lnTo>
                    <a:lnTo>
                      <a:pt x="257" y="66"/>
                    </a:lnTo>
                    <a:lnTo>
                      <a:pt x="186" y="60"/>
                    </a:lnTo>
                    <a:lnTo>
                      <a:pt x="120" y="48"/>
                    </a:lnTo>
                    <a:lnTo>
                      <a:pt x="60" y="36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54" y="24"/>
                    </a:lnTo>
                    <a:lnTo>
                      <a:pt x="120" y="36"/>
                    </a:lnTo>
                    <a:lnTo>
                      <a:pt x="186" y="48"/>
                    </a:lnTo>
                    <a:lnTo>
                      <a:pt x="257" y="54"/>
                    </a:lnTo>
                    <a:lnTo>
                      <a:pt x="257" y="5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84706"/>
                      <a:invGamma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IE" dirty="0"/>
              </a:p>
            </p:txBody>
          </p:sp>
          <p:sp>
            <p:nvSpPr>
              <p:cNvPr id="64" name="Freeform 12"/>
              <p:cNvSpPr>
                <a:spLocks/>
              </p:cNvSpPr>
              <p:nvPr/>
            </p:nvSpPr>
            <p:spPr bwMode="hidden">
              <a:xfrm>
                <a:off x="3527" y="3906"/>
                <a:ext cx="89" cy="216"/>
              </a:xfrm>
              <a:custGeom>
                <a:avLst/>
                <a:gdLst/>
                <a:ahLst/>
                <a:cxnLst>
                  <a:cxn ang="0">
                    <a:pos x="12" y="66"/>
                  </a:cxn>
                  <a:cxn ang="0">
                    <a:pos x="18" y="108"/>
                  </a:cxn>
                  <a:cxn ang="0">
                    <a:pos x="36" y="144"/>
                  </a:cxn>
                  <a:cxn ang="0">
                    <a:pos x="60" y="180"/>
                  </a:cxn>
                  <a:cxn ang="0">
                    <a:pos x="89" y="216"/>
                  </a:cxn>
                  <a:cxn ang="0">
                    <a:pos x="72" y="216"/>
                  </a:cxn>
                  <a:cxn ang="0">
                    <a:pos x="42" y="180"/>
                  </a:cxn>
                  <a:cxn ang="0">
                    <a:pos x="18" y="144"/>
                  </a:cxn>
                  <a:cxn ang="0">
                    <a:pos x="6" y="108"/>
                  </a:cxn>
                  <a:cxn ang="0">
                    <a:pos x="0" y="66"/>
                  </a:cxn>
                  <a:cxn ang="0">
                    <a:pos x="0" y="30"/>
                  </a:cxn>
                  <a:cxn ang="0">
                    <a:pos x="12" y="0"/>
                  </a:cxn>
                  <a:cxn ang="0">
                    <a:pos x="30" y="0"/>
                  </a:cxn>
                  <a:cxn ang="0">
                    <a:pos x="18" y="30"/>
                  </a:cxn>
                  <a:cxn ang="0">
                    <a:pos x="12" y="66"/>
                  </a:cxn>
                  <a:cxn ang="0">
                    <a:pos x="12" y="66"/>
                  </a:cxn>
                </a:cxnLst>
                <a:rect l="0" t="0" r="r" b="b"/>
                <a:pathLst>
                  <a:path w="89" h="216">
                    <a:moveTo>
                      <a:pt x="12" y="66"/>
                    </a:moveTo>
                    <a:lnTo>
                      <a:pt x="18" y="108"/>
                    </a:lnTo>
                    <a:lnTo>
                      <a:pt x="36" y="144"/>
                    </a:lnTo>
                    <a:lnTo>
                      <a:pt x="60" y="180"/>
                    </a:lnTo>
                    <a:lnTo>
                      <a:pt x="89" y="216"/>
                    </a:lnTo>
                    <a:lnTo>
                      <a:pt x="72" y="216"/>
                    </a:lnTo>
                    <a:lnTo>
                      <a:pt x="42" y="180"/>
                    </a:lnTo>
                    <a:lnTo>
                      <a:pt x="18" y="144"/>
                    </a:lnTo>
                    <a:lnTo>
                      <a:pt x="6" y="108"/>
                    </a:lnTo>
                    <a:lnTo>
                      <a:pt x="0" y="66"/>
                    </a:lnTo>
                    <a:lnTo>
                      <a:pt x="0" y="30"/>
                    </a:lnTo>
                    <a:lnTo>
                      <a:pt x="12" y="0"/>
                    </a:lnTo>
                    <a:lnTo>
                      <a:pt x="30" y="0"/>
                    </a:lnTo>
                    <a:lnTo>
                      <a:pt x="18" y="30"/>
                    </a:lnTo>
                    <a:lnTo>
                      <a:pt x="12" y="66"/>
                    </a:lnTo>
                    <a:lnTo>
                      <a:pt x="12" y="6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IE" dirty="0"/>
              </a:p>
            </p:txBody>
          </p:sp>
          <p:sp>
            <p:nvSpPr>
              <p:cNvPr id="65" name="Freeform 13"/>
              <p:cNvSpPr>
                <a:spLocks/>
              </p:cNvSpPr>
              <p:nvPr/>
            </p:nvSpPr>
            <p:spPr bwMode="hidden">
              <a:xfrm>
                <a:off x="3569" y="3745"/>
                <a:ext cx="750" cy="461"/>
              </a:xfrm>
              <a:custGeom>
                <a:avLst/>
                <a:gdLst/>
                <a:ahLst/>
                <a:cxnLst>
                  <a:cxn ang="0">
                    <a:pos x="382" y="443"/>
                  </a:cxn>
                  <a:cxn ang="0">
                    <a:pos x="311" y="437"/>
                  </a:cxn>
                  <a:cxn ang="0">
                    <a:pos x="245" y="425"/>
                  </a:cxn>
                  <a:cxn ang="0">
                    <a:pos x="185" y="407"/>
                  </a:cxn>
                  <a:cxn ang="0">
                    <a:pos x="131" y="383"/>
                  </a:cxn>
                  <a:cxn ang="0">
                    <a:pos x="83" y="347"/>
                  </a:cxn>
                  <a:cxn ang="0">
                    <a:pos x="53" y="311"/>
                  </a:cxn>
                  <a:cxn ang="0">
                    <a:pos x="30" y="269"/>
                  </a:cxn>
                  <a:cxn ang="0">
                    <a:pos x="24" y="227"/>
                  </a:cxn>
                  <a:cxn ang="0">
                    <a:pos x="30" y="185"/>
                  </a:cxn>
                  <a:cxn ang="0">
                    <a:pos x="53" y="143"/>
                  </a:cxn>
                  <a:cxn ang="0">
                    <a:pos x="83" y="107"/>
                  </a:cxn>
                  <a:cxn ang="0">
                    <a:pos x="131" y="77"/>
                  </a:cxn>
                  <a:cxn ang="0">
                    <a:pos x="185" y="47"/>
                  </a:cxn>
                  <a:cxn ang="0">
                    <a:pos x="245" y="30"/>
                  </a:cxn>
                  <a:cxn ang="0">
                    <a:pos x="311" y="18"/>
                  </a:cxn>
                  <a:cxn ang="0">
                    <a:pos x="382" y="12"/>
                  </a:cxn>
                  <a:cxn ang="0">
                    <a:pos x="478" y="18"/>
                  </a:cxn>
                  <a:cxn ang="0">
                    <a:pos x="562" y="41"/>
                  </a:cxn>
                  <a:cxn ang="0">
                    <a:pos x="562" y="36"/>
                  </a:cxn>
                  <a:cxn ang="0">
                    <a:pos x="562" y="30"/>
                  </a:cxn>
                  <a:cxn ang="0">
                    <a:pos x="478" y="6"/>
                  </a:cxn>
                  <a:cxn ang="0">
                    <a:pos x="382" y="0"/>
                  </a:cxn>
                  <a:cxn ang="0">
                    <a:pos x="305" y="6"/>
                  </a:cxn>
                  <a:cxn ang="0">
                    <a:pos x="233" y="18"/>
                  </a:cxn>
                  <a:cxn ang="0">
                    <a:pos x="167" y="41"/>
                  </a:cxn>
                  <a:cxn ang="0">
                    <a:pos x="113" y="65"/>
                  </a:cxn>
                  <a:cxn ang="0">
                    <a:pos x="65" y="101"/>
                  </a:cxn>
                  <a:cxn ang="0">
                    <a:pos x="30" y="137"/>
                  </a:cxn>
                  <a:cxn ang="0">
                    <a:pos x="6" y="179"/>
                  </a:cxn>
                  <a:cxn ang="0">
                    <a:pos x="0" y="227"/>
                  </a:cxn>
                  <a:cxn ang="0">
                    <a:pos x="6" y="275"/>
                  </a:cxn>
                  <a:cxn ang="0">
                    <a:pos x="30" y="317"/>
                  </a:cxn>
                  <a:cxn ang="0">
                    <a:pos x="65" y="359"/>
                  </a:cxn>
                  <a:cxn ang="0">
                    <a:pos x="113" y="395"/>
                  </a:cxn>
                  <a:cxn ang="0">
                    <a:pos x="167" y="419"/>
                  </a:cxn>
                  <a:cxn ang="0">
                    <a:pos x="233" y="443"/>
                  </a:cxn>
                  <a:cxn ang="0">
                    <a:pos x="305" y="455"/>
                  </a:cxn>
                  <a:cxn ang="0">
                    <a:pos x="382" y="461"/>
                  </a:cxn>
                  <a:cxn ang="0">
                    <a:pos x="448" y="455"/>
                  </a:cxn>
                  <a:cxn ang="0">
                    <a:pos x="508" y="449"/>
                  </a:cxn>
                  <a:cxn ang="0">
                    <a:pos x="609" y="413"/>
                  </a:cxn>
                  <a:cxn ang="0">
                    <a:pos x="657" y="389"/>
                  </a:cxn>
                  <a:cxn ang="0">
                    <a:pos x="693" y="359"/>
                  </a:cxn>
                  <a:cxn ang="0">
                    <a:pos x="723" y="329"/>
                  </a:cxn>
                  <a:cxn ang="0">
                    <a:pos x="747" y="293"/>
                  </a:cxn>
                  <a:cxn ang="0">
                    <a:pos x="741" y="287"/>
                  </a:cxn>
                  <a:cxn ang="0">
                    <a:pos x="729" y="281"/>
                  </a:cxn>
                  <a:cxn ang="0">
                    <a:pos x="711" y="317"/>
                  </a:cxn>
                  <a:cxn ang="0">
                    <a:pos x="681" y="347"/>
                  </a:cxn>
                  <a:cxn ang="0">
                    <a:pos x="645" y="377"/>
                  </a:cxn>
                  <a:cxn ang="0">
                    <a:pos x="604" y="401"/>
                  </a:cxn>
                  <a:cxn ang="0">
                    <a:pos x="502" y="431"/>
                  </a:cxn>
                  <a:cxn ang="0">
                    <a:pos x="442" y="443"/>
                  </a:cxn>
                  <a:cxn ang="0">
                    <a:pos x="382" y="443"/>
                  </a:cxn>
                  <a:cxn ang="0">
                    <a:pos x="382" y="443"/>
                  </a:cxn>
                </a:cxnLst>
                <a:rect l="0" t="0" r="r" b="b"/>
                <a:pathLst>
                  <a:path w="747" h="461">
                    <a:moveTo>
                      <a:pt x="382" y="443"/>
                    </a:moveTo>
                    <a:lnTo>
                      <a:pt x="311" y="437"/>
                    </a:lnTo>
                    <a:lnTo>
                      <a:pt x="245" y="425"/>
                    </a:lnTo>
                    <a:lnTo>
                      <a:pt x="185" y="407"/>
                    </a:lnTo>
                    <a:lnTo>
                      <a:pt x="131" y="383"/>
                    </a:lnTo>
                    <a:lnTo>
                      <a:pt x="83" y="347"/>
                    </a:lnTo>
                    <a:lnTo>
                      <a:pt x="53" y="311"/>
                    </a:lnTo>
                    <a:lnTo>
                      <a:pt x="30" y="269"/>
                    </a:lnTo>
                    <a:lnTo>
                      <a:pt x="24" y="227"/>
                    </a:lnTo>
                    <a:lnTo>
                      <a:pt x="30" y="185"/>
                    </a:lnTo>
                    <a:lnTo>
                      <a:pt x="53" y="143"/>
                    </a:lnTo>
                    <a:lnTo>
                      <a:pt x="83" y="107"/>
                    </a:lnTo>
                    <a:lnTo>
                      <a:pt x="131" y="77"/>
                    </a:lnTo>
                    <a:lnTo>
                      <a:pt x="185" y="47"/>
                    </a:lnTo>
                    <a:lnTo>
                      <a:pt x="245" y="30"/>
                    </a:lnTo>
                    <a:lnTo>
                      <a:pt x="311" y="18"/>
                    </a:lnTo>
                    <a:lnTo>
                      <a:pt x="382" y="12"/>
                    </a:lnTo>
                    <a:lnTo>
                      <a:pt x="478" y="18"/>
                    </a:lnTo>
                    <a:lnTo>
                      <a:pt x="562" y="41"/>
                    </a:lnTo>
                    <a:lnTo>
                      <a:pt x="562" y="36"/>
                    </a:lnTo>
                    <a:lnTo>
                      <a:pt x="562" y="30"/>
                    </a:lnTo>
                    <a:lnTo>
                      <a:pt x="478" y="6"/>
                    </a:lnTo>
                    <a:lnTo>
                      <a:pt x="382" y="0"/>
                    </a:lnTo>
                    <a:lnTo>
                      <a:pt x="305" y="6"/>
                    </a:lnTo>
                    <a:lnTo>
                      <a:pt x="233" y="18"/>
                    </a:lnTo>
                    <a:lnTo>
                      <a:pt x="167" y="41"/>
                    </a:lnTo>
                    <a:lnTo>
                      <a:pt x="113" y="65"/>
                    </a:lnTo>
                    <a:lnTo>
                      <a:pt x="65" y="101"/>
                    </a:lnTo>
                    <a:lnTo>
                      <a:pt x="30" y="137"/>
                    </a:lnTo>
                    <a:lnTo>
                      <a:pt x="6" y="179"/>
                    </a:lnTo>
                    <a:lnTo>
                      <a:pt x="0" y="227"/>
                    </a:lnTo>
                    <a:lnTo>
                      <a:pt x="6" y="275"/>
                    </a:lnTo>
                    <a:lnTo>
                      <a:pt x="30" y="317"/>
                    </a:lnTo>
                    <a:lnTo>
                      <a:pt x="65" y="359"/>
                    </a:lnTo>
                    <a:lnTo>
                      <a:pt x="113" y="395"/>
                    </a:lnTo>
                    <a:lnTo>
                      <a:pt x="167" y="419"/>
                    </a:lnTo>
                    <a:lnTo>
                      <a:pt x="233" y="443"/>
                    </a:lnTo>
                    <a:lnTo>
                      <a:pt x="305" y="455"/>
                    </a:lnTo>
                    <a:lnTo>
                      <a:pt x="382" y="461"/>
                    </a:lnTo>
                    <a:lnTo>
                      <a:pt x="448" y="455"/>
                    </a:lnTo>
                    <a:lnTo>
                      <a:pt x="508" y="449"/>
                    </a:lnTo>
                    <a:lnTo>
                      <a:pt x="609" y="413"/>
                    </a:lnTo>
                    <a:lnTo>
                      <a:pt x="657" y="389"/>
                    </a:lnTo>
                    <a:lnTo>
                      <a:pt x="693" y="359"/>
                    </a:lnTo>
                    <a:lnTo>
                      <a:pt x="723" y="329"/>
                    </a:lnTo>
                    <a:lnTo>
                      <a:pt x="747" y="293"/>
                    </a:lnTo>
                    <a:lnTo>
                      <a:pt x="741" y="287"/>
                    </a:lnTo>
                    <a:lnTo>
                      <a:pt x="729" y="281"/>
                    </a:lnTo>
                    <a:lnTo>
                      <a:pt x="711" y="317"/>
                    </a:lnTo>
                    <a:lnTo>
                      <a:pt x="681" y="347"/>
                    </a:lnTo>
                    <a:lnTo>
                      <a:pt x="645" y="377"/>
                    </a:lnTo>
                    <a:lnTo>
                      <a:pt x="604" y="401"/>
                    </a:lnTo>
                    <a:lnTo>
                      <a:pt x="502" y="431"/>
                    </a:lnTo>
                    <a:lnTo>
                      <a:pt x="442" y="443"/>
                    </a:lnTo>
                    <a:lnTo>
                      <a:pt x="382" y="443"/>
                    </a:lnTo>
                    <a:lnTo>
                      <a:pt x="382" y="443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rect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IE" dirty="0"/>
              </a:p>
            </p:txBody>
          </p:sp>
          <p:sp>
            <p:nvSpPr>
              <p:cNvPr id="66" name="Freeform 14"/>
              <p:cNvSpPr>
                <a:spLocks/>
              </p:cNvSpPr>
              <p:nvPr/>
            </p:nvSpPr>
            <p:spPr bwMode="hidden">
              <a:xfrm>
                <a:off x="4037" y="3721"/>
                <a:ext cx="96" cy="3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8" y="18"/>
                  </a:cxn>
                  <a:cxn ang="0">
                    <a:pos x="96" y="30"/>
                  </a:cxn>
                  <a:cxn ang="0">
                    <a:pos x="96" y="24"/>
                  </a:cxn>
                  <a:cxn ang="0">
                    <a:pos x="96" y="18"/>
                  </a:cxn>
                  <a:cxn ang="0">
                    <a:pos x="48" y="12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96" h="30">
                    <a:moveTo>
                      <a:pt x="0" y="0"/>
                    </a:moveTo>
                    <a:lnTo>
                      <a:pt x="0" y="12"/>
                    </a:lnTo>
                    <a:lnTo>
                      <a:pt x="48" y="18"/>
                    </a:lnTo>
                    <a:lnTo>
                      <a:pt x="96" y="30"/>
                    </a:lnTo>
                    <a:lnTo>
                      <a:pt x="96" y="24"/>
                    </a:lnTo>
                    <a:lnTo>
                      <a:pt x="96" y="18"/>
                    </a:lnTo>
                    <a:lnTo>
                      <a:pt x="48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IE" dirty="0"/>
              </a:p>
            </p:txBody>
          </p:sp>
          <p:sp>
            <p:nvSpPr>
              <p:cNvPr id="67" name="Oval 15"/>
              <p:cNvSpPr>
                <a:spLocks noChangeArrowheads="1"/>
              </p:cNvSpPr>
              <p:nvPr/>
            </p:nvSpPr>
            <p:spPr bwMode="hidden">
              <a:xfrm>
                <a:off x="3910" y="3948"/>
                <a:ext cx="84" cy="53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IE" dirty="0"/>
              </a:p>
            </p:txBody>
          </p:sp>
        </p:grpSp>
        <p:grpSp>
          <p:nvGrpSpPr>
            <p:cNvPr id="7" name="Group 16"/>
            <p:cNvGrpSpPr>
              <a:grpSpLocks/>
            </p:cNvGrpSpPr>
            <p:nvPr userDrawn="1"/>
          </p:nvGrpSpPr>
          <p:grpSpPr bwMode="auto">
            <a:xfrm>
              <a:off x="1776" y="3631"/>
              <a:ext cx="1626" cy="683"/>
              <a:chOff x="1776" y="3631"/>
              <a:chExt cx="1626" cy="683"/>
            </a:xfrm>
          </p:grpSpPr>
          <p:sp>
            <p:nvSpPr>
              <p:cNvPr id="39" name="Oval 17"/>
              <p:cNvSpPr>
                <a:spLocks noChangeArrowheads="1"/>
              </p:cNvSpPr>
              <p:nvPr/>
            </p:nvSpPr>
            <p:spPr bwMode="hidden">
              <a:xfrm>
                <a:off x="2268" y="3934"/>
                <a:ext cx="638" cy="3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IE" dirty="0"/>
              </a:p>
            </p:txBody>
          </p:sp>
          <p:sp>
            <p:nvSpPr>
              <p:cNvPr id="40" name="Oval 18"/>
              <p:cNvSpPr>
                <a:spLocks noChangeArrowheads="1"/>
              </p:cNvSpPr>
              <p:nvPr/>
            </p:nvSpPr>
            <p:spPr bwMode="hidden">
              <a:xfrm>
                <a:off x="2314" y="3958"/>
                <a:ext cx="543" cy="332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IE" dirty="0"/>
              </a:p>
            </p:txBody>
          </p:sp>
          <p:sp>
            <p:nvSpPr>
              <p:cNvPr id="41" name="Oval 19"/>
              <p:cNvSpPr>
                <a:spLocks noChangeArrowheads="1"/>
              </p:cNvSpPr>
              <p:nvPr/>
            </p:nvSpPr>
            <p:spPr bwMode="hidden">
              <a:xfrm>
                <a:off x="2341" y="3979"/>
                <a:ext cx="501" cy="29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IE" dirty="0"/>
              </a:p>
            </p:txBody>
          </p:sp>
          <p:sp>
            <p:nvSpPr>
              <p:cNvPr id="42" name="Oval 20"/>
              <p:cNvSpPr>
                <a:spLocks noChangeArrowheads="1"/>
              </p:cNvSpPr>
              <p:nvPr/>
            </p:nvSpPr>
            <p:spPr bwMode="hidden">
              <a:xfrm>
                <a:off x="2368" y="3997"/>
                <a:ext cx="444" cy="258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IE" dirty="0"/>
              </a:p>
            </p:txBody>
          </p:sp>
          <p:sp>
            <p:nvSpPr>
              <p:cNvPr id="43" name="Oval 21"/>
              <p:cNvSpPr>
                <a:spLocks noChangeArrowheads="1"/>
              </p:cNvSpPr>
              <p:nvPr/>
            </p:nvSpPr>
            <p:spPr bwMode="hidden">
              <a:xfrm>
                <a:off x="2385" y="4005"/>
                <a:ext cx="413" cy="240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IE" dirty="0"/>
              </a:p>
            </p:txBody>
          </p:sp>
          <p:sp>
            <p:nvSpPr>
              <p:cNvPr id="44" name="Oval 22"/>
              <p:cNvSpPr>
                <a:spLocks noChangeArrowheads="1"/>
              </p:cNvSpPr>
              <p:nvPr/>
            </p:nvSpPr>
            <p:spPr bwMode="hidden">
              <a:xfrm>
                <a:off x="2437" y="4026"/>
                <a:ext cx="306" cy="192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IE" dirty="0"/>
              </a:p>
            </p:txBody>
          </p:sp>
          <p:sp>
            <p:nvSpPr>
              <p:cNvPr id="45" name="Oval 23"/>
              <p:cNvSpPr>
                <a:spLocks noChangeArrowheads="1"/>
              </p:cNvSpPr>
              <p:nvPr/>
            </p:nvSpPr>
            <p:spPr bwMode="hidden">
              <a:xfrm>
                <a:off x="2476" y="4056"/>
                <a:ext cx="227" cy="135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IE" dirty="0"/>
              </a:p>
            </p:txBody>
          </p:sp>
          <p:sp>
            <p:nvSpPr>
              <p:cNvPr id="46" name="Oval 24"/>
              <p:cNvSpPr>
                <a:spLocks noChangeArrowheads="1"/>
              </p:cNvSpPr>
              <p:nvPr/>
            </p:nvSpPr>
            <p:spPr bwMode="hidden">
              <a:xfrm>
                <a:off x="2542" y="4097"/>
                <a:ext cx="90" cy="60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IE" dirty="0"/>
              </a:p>
            </p:txBody>
          </p:sp>
          <p:sp>
            <p:nvSpPr>
              <p:cNvPr id="47" name="Freeform 25"/>
              <p:cNvSpPr>
                <a:spLocks/>
              </p:cNvSpPr>
              <p:nvPr/>
            </p:nvSpPr>
            <p:spPr bwMode="hidden">
              <a:xfrm>
                <a:off x="2585" y="3822"/>
                <a:ext cx="449" cy="186"/>
              </a:xfrm>
              <a:custGeom>
                <a:avLst/>
                <a:gdLst/>
                <a:ahLst/>
                <a:cxnLst>
                  <a:cxn ang="0">
                    <a:pos x="6" y="6"/>
                  </a:cxn>
                  <a:cxn ang="0">
                    <a:pos x="78" y="12"/>
                  </a:cxn>
                  <a:cxn ang="0">
                    <a:pos x="150" y="18"/>
                  </a:cxn>
                  <a:cxn ang="0">
                    <a:pos x="215" y="36"/>
                  </a:cxn>
                  <a:cxn ang="0">
                    <a:pos x="275" y="60"/>
                  </a:cxn>
                  <a:cxn ang="0">
                    <a:pos x="329" y="84"/>
                  </a:cxn>
                  <a:cxn ang="0">
                    <a:pos x="377" y="114"/>
                  </a:cxn>
                  <a:cxn ang="0">
                    <a:pos x="419" y="150"/>
                  </a:cxn>
                  <a:cxn ang="0">
                    <a:pos x="448" y="186"/>
                  </a:cxn>
                  <a:cxn ang="0">
                    <a:pos x="448" y="162"/>
                  </a:cxn>
                  <a:cxn ang="0">
                    <a:pos x="413" y="126"/>
                  </a:cxn>
                  <a:cxn ang="0">
                    <a:pos x="371" y="96"/>
                  </a:cxn>
                  <a:cxn ang="0">
                    <a:pos x="323" y="66"/>
                  </a:cxn>
                  <a:cxn ang="0">
                    <a:pos x="269" y="48"/>
                  </a:cxn>
                  <a:cxn ang="0">
                    <a:pos x="144" y="12"/>
                  </a:cxn>
                  <a:cxn ang="0">
                    <a:pos x="78" y="6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6" y="6"/>
                  </a:cxn>
                  <a:cxn ang="0">
                    <a:pos x="6" y="6"/>
                  </a:cxn>
                </a:cxnLst>
                <a:rect l="0" t="0" r="r" b="b"/>
                <a:pathLst>
                  <a:path w="448" h="186">
                    <a:moveTo>
                      <a:pt x="6" y="6"/>
                    </a:moveTo>
                    <a:lnTo>
                      <a:pt x="78" y="12"/>
                    </a:lnTo>
                    <a:lnTo>
                      <a:pt x="150" y="18"/>
                    </a:lnTo>
                    <a:lnTo>
                      <a:pt x="215" y="36"/>
                    </a:lnTo>
                    <a:lnTo>
                      <a:pt x="275" y="60"/>
                    </a:lnTo>
                    <a:lnTo>
                      <a:pt x="329" y="84"/>
                    </a:lnTo>
                    <a:lnTo>
                      <a:pt x="377" y="114"/>
                    </a:lnTo>
                    <a:lnTo>
                      <a:pt x="419" y="150"/>
                    </a:lnTo>
                    <a:lnTo>
                      <a:pt x="448" y="186"/>
                    </a:lnTo>
                    <a:lnTo>
                      <a:pt x="448" y="162"/>
                    </a:lnTo>
                    <a:lnTo>
                      <a:pt x="413" y="126"/>
                    </a:lnTo>
                    <a:lnTo>
                      <a:pt x="371" y="96"/>
                    </a:lnTo>
                    <a:lnTo>
                      <a:pt x="323" y="66"/>
                    </a:lnTo>
                    <a:lnTo>
                      <a:pt x="269" y="48"/>
                    </a:lnTo>
                    <a:lnTo>
                      <a:pt x="144" y="12"/>
                    </a:lnTo>
                    <a:lnTo>
                      <a:pt x="78" y="6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IE" dirty="0"/>
              </a:p>
            </p:txBody>
          </p:sp>
          <p:sp>
            <p:nvSpPr>
              <p:cNvPr id="48" name="Freeform 26"/>
              <p:cNvSpPr>
                <a:spLocks/>
              </p:cNvSpPr>
              <p:nvPr/>
            </p:nvSpPr>
            <p:spPr bwMode="hidden">
              <a:xfrm>
                <a:off x="2142" y="3852"/>
                <a:ext cx="892" cy="462"/>
              </a:xfrm>
              <a:custGeom>
                <a:avLst/>
                <a:gdLst/>
                <a:ahLst/>
                <a:cxnLst>
                  <a:cxn ang="0">
                    <a:pos x="23" y="276"/>
                  </a:cxn>
                  <a:cxn ang="0">
                    <a:pos x="29" y="222"/>
                  </a:cxn>
                  <a:cxn ang="0">
                    <a:pos x="59" y="174"/>
                  </a:cxn>
                  <a:cxn ang="0">
                    <a:pos x="95" y="132"/>
                  </a:cxn>
                  <a:cxn ang="0">
                    <a:pos x="149" y="96"/>
                  </a:cxn>
                  <a:cxn ang="0">
                    <a:pos x="209" y="60"/>
                  </a:cxn>
                  <a:cxn ang="0">
                    <a:pos x="281" y="36"/>
                  </a:cxn>
                  <a:cxn ang="0">
                    <a:pos x="364" y="24"/>
                  </a:cxn>
                  <a:cxn ang="0">
                    <a:pos x="448" y="18"/>
                  </a:cxn>
                  <a:cxn ang="0">
                    <a:pos x="532" y="24"/>
                  </a:cxn>
                  <a:cxn ang="0">
                    <a:pos x="609" y="36"/>
                  </a:cxn>
                  <a:cxn ang="0">
                    <a:pos x="681" y="60"/>
                  </a:cxn>
                  <a:cxn ang="0">
                    <a:pos x="741" y="96"/>
                  </a:cxn>
                  <a:cxn ang="0">
                    <a:pos x="795" y="132"/>
                  </a:cxn>
                  <a:cxn ang="0">
                    <a:pos x="831" y="174"/>
                  </a:cxn>
                  <a:cxn ang="0">
                    <a:pos x="861" y="222"/>
                  </a:cxn>
                  <a:cxn ang="0">
                    <a:pos x="867" y="276"/>
                  </a:cxn>
                  <a:cxn ang="0">
                    <a:pos x="855" y="330"/>
                  </a:cxn>
                  <a:cxn ang="0">
                    <a:pos x="831" y="378"/>
                  </a:cxn>
                  <a:cxn ang="0">
                    <a:pos x="783" y="426"/>
                  </a:cxn>
                  <a:cxn ang="0">
                    <a:pos x="723" y="462"/>
                  </a:cxn>
                  <a:cxn ang="0">
                    <a:pos x="765" y="462"/>
                  </a:cxn>
                  <a:cxn ang="0">
                    <a:pos x="819" y="426"/>
                  </a:cxn>
                  <a:cxn ang="0">
                    <a:pos x="855" y="378"/>
                  </a:cxn>
                  <a:cxn ang="0">
                    <a:pos x="884" y="330"/>
                  </a:cxn>
                  <a:cxn ang="0">
                    <a:pos x="890" y="276"/>
                  </a:cxn>
                  <a:cxn ang="0">
                    <a:pos x="884" y="222"/>
                  </a:cxn>
                  <a:cxn ang="0">
                    <a:pos x="855" y="168"/>
                  </a:cxn>
                  <a:cxn ang="0">
                    <a:pos x="813" y="120"/>
                  </a:cxn>
                  <a:cxn ang="0">
                    <a:pos x="759" y="84"/>
                  </a:cxn>
                  <a:cxn ang="0">
                    <a:pos x="693" y="48"/>
                  </a:cxn>
                  <a:cxn ang="0">
                    <a:pos x="621" y="24"/>
                  </a:cxn>
                  <a:cxn ang="0">
                    <a:pos x="538" y="6"/>
                  </a:cxn>
                  <a:cxn ang="0">
                    <a:pos x="448" y="0"/>
                  </a:cxn>
                  <a:cxn ang="0">
                    <a:pos x="358" y="6"/>
                  </a:cxn>
                  <a:cxn ang="0">
                    <a:pos x="275" y="24"/>
                  </a:cxn>
                  <a:cxn ang="0">
                    <a:pos x="197" y="48"/>
                  </a:cxn>
                  <a:cxn ang="0">
                    <a:pos x="131" y="84"/>
                  </a:cxn>
                  <a:cxn ang="0">
                    <a:pos x="77" y="120"/>
                  </a:cxn>
                  <a:cxn ang="0">
                    <a:pos x="35" y="168"/>
                  </a:cxn>
                  <a:cxn ang="0">
                    <a:pos x="12" y="222"/>
                  </a:cxn>
                  <a:cxn ang="0">
                    <a:pos x="0" y="276"/>
                  </a:cxn>
                  <a:cxn ang="0">
                    <a:pos x="6" y="330"/>
                  </a:cxn>
                  <a:cxn ang="0">
                    <a:pos x="35" y="378"/>
                  </a:cxn>
                  <a:cxn ang="0">
                    <a:pos x="71" y="426"/>
                  </a:cxn>
                  <a:cxn ang="0">
                    <a:pos x="125" y="462"/>
                  </a:cxn>
                  <a:cxn ang="0">
                    <a:pos x="167" y="462"/>
                  </a:cxn>
                  <a:cxn ang="0">
                    <a:pos x="107" y="426"/>
                  </a:cxn>
                  <a:cxn ang="0">
                    <a:pos x="59" y="378"/>
                  </a:cxn>
                  <a:cxn ang="0">
                    <a:pos x="35" y="330"/>
                  </a:cxn>
                  <a:cxn ang="0">
                    <a:pos x="23" y="276"/>
                  </a:cxn>
                  <a:cxn ang="0">
                    <a:pos x="23" y="276"/>
                  </a:cxn>
                </a:cxnLst>
                <a:rect l="0" t="0" r="r" b="b"/>
                <a:pathLst>
                  <a:path w="890" h="462">
                    <a:moveTo>
                      <a:pt x="23" y="276"/>
                    </a:moveTo>
                    <a:lnTo>
                      <a:pt x="29" y="222"/>
                    </a:lnTo>
                    <a:lnTo>
                      <a:pt x="59" y="174"/>
                    </a:lnTo>
                    <a:lnTo>
                      <a:pt x="95" y="132"/>
                    </a:lnTo>
                    <a:lnTo>
                      <a:pt x="149" y="96"/>
                    </a:lnTo>
                    <a:lnTo>
                      <a:pt x="209" y="60"/>
                    </a:lnTo>
                    <a:lnTo>
                      <a:pt x="281" y="36"/>
                    </a:lnTo>
                    <a:lnTo>
                      <a:pt x="364" y="24"/>
                    </a:lnTo>
                    <a:lnTo>
                      <a:pt x="448" y="18"/>
                    </a:lnTo>
                    <a:lnTo>
                      <a:pt x="532" y="24"/>
                    </a:lnTo>
                    <a:lnTo>
                      <a:pt x="609" y="36"/>
                    </a:lnTo>
                    <a:lnTo>
                      <a:pt x="681" y="60"/>
                    </a:lnTo>
                    <a:lnTo>
                      <a:pt x="741" y="96"/>
                    </a:lnTo>
                    <a:lnTo>
                      <a:pt x="795" y="132"/>
                    </a:lnTo>
                    <a:lnTo>
                      <a:pt x="831" y="174"/>
                    </a:lnTo>
                    <a:lnTo>
                      <a:pt x="861" y="222"/>
                    </a:lnTo>
                    <a:lnTo>
                      <a:pt x="867" y="276"/>
                    </a:lnTo>
                    <a:lnTo>
                      <a:pt x="855" y="330"/>
                    </a:lnTo>
                    <a:lnTo>
                      <a:pt x="831" y="378"/>
                    </a:lnTo>
                    <a:lnTo>
                      <a:pt x="783" y="426"/>
                    </a:lnTo>
                    <a:lnTo>
                      <a:pt x="723" y="462"/>
                    </a:lnTo>
                    <a:lnTo>
                      <a:pt x="765" y="462"/>
                    </a:lnTo>
                    <a:lnTo>
                      <a:pt x="819" y="426"/>
                    </a:lnTo>
                    <a:lnTo>
                      <a:pt x="855" y="378"/>
                    </a:lnTo>
                    <a:lnTo>
                      <a:pt x="884" y="330"/>
                    </a:lnTo>
                    <a:lnTo>
                      <a:pt x="890" y="276"/>
                    </a:lnTo>
                    <a:lnTo>
                      <a:pt x="884" y="222"/>
                    </a:lnTo>
                    <a:lnTo>
                      <a:pt x="855" y="168"/>
                    </a:lnTo>
                    <a:lnTo>
                      <a:pt x="813" y="120"/>
                    </a:lnTo>
                    <a:lnTo>
                      <a:pt x="759" y="84"/>
                    </a:lnTo>
                    <a:lnTo>
                      <a:pt x="693" y="48"/>
                    </a:lnTo>
                    <a:lnTo>
                      <a:pt x="621" y="24"/>
                    </a:lnTo>
                    <a:lnTo>
                      <a:pt x="538" y="6"/>
                    </a:lnTo>
                    <a:lnTo>
                      <a:pt x="448" y="0"/>
                    </a:lnTo>
                    <a:lnTo>
                      <a:pt x="358" y="6"/>
                    </a:lnTo>
                    <a:lnTo>
                      <a:pt x="275" y="24"/>
                    </a:lnTo>
                    <a:lnTo>
                      <a:pt x="197" y="48"/>
                    </a:lnTo>
                    <a:lnTo>
                      <a:pt x="131" y="84"/>
                    </a:lnTo>
                    <a:lnTo>
                      <a:pt x="77" y="120"/>
                    </a:lnTo>
                    <a:lnTo>
                      <a:pt x="35" y="168"/>
                    </a:lnTo>
                    <a:lnTo>
                      <a:pt x="12" y="222"/>
                    </a:lnTo>
                    <a:lnTo>
                      <a:pt x="0" y="276"/>
                    </a:lnTo>
                    <a:lnTo>
                      <a:pt x="6" y="330"/>
                    </a:lnTo>
                    <a:lnTo>
                      <a:pt x="35" y="378"/>
                    </a:lnTo>
                    <a:lnTo>
                      <a:pt x="71" y="426"/>
                    </a:lnTo>
                    <a:lnTo>
                      <a:pt x="125" y="462"/>
                    </a:lnTo>
                    <a:lnTo>
                      <a:pt x="167" y="462"/>
                    </a:lnTo>
                    <a:lnTo>
                      <a:pt x="107" y="426"/>
                    </a:lnTo>
                    <a:lnTo>
                      <a:pt x="59" y="378"/>
                    </a:lnTo>
                    <a:lnTo>
                      <a:pt x="35" y="330"/>
                    </a:lnTo>
                    <a:lnTo>
                      <a:pt x="23" y="276"/>
                    </a:lnTo>
                    <a:lnTo>
                      <a:pt x="23" y="27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4706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IE" dirty="0"/>
              </a:p>
            </p:txBody>
          </p:sp>
          <p:sp>
            <p:nvSpPr>
              <p:cNvPr id="49" name="Freeform 27"/>
              <p:cNvSpPr>
                <a:spLocks/>
              </p:cNvSpPr>
              <p:nvPr/>
            </p:nvSpPr>
            <p:spPr bwMode="hidden">
              <a:xfrm>
                <a:off x="2082" y="3828"/>
                <a:ext cx="407" cy="486"/>
              </a:xfrm>
              <a:custGeom>
                <a:avLst/>
                <a:gdLst/>
                <a:ahLst/>
                <a:cxnLst>
                  <a:cxn ang="0">
                    <a:pos x="18" y="300"/>
                  </a:cxn>
                  <a:cxn ang="0">
                    <a:pos x="24" y="246"/>
                  </a:cxn>
                  <a:cxn ang="0">
                    <a:pos x="48" y="198"/>
                  </a:cxn>
                  <a:cxn ang="0">
                    <a:pos x="83" y="150"/>
                  </a:cxn>
                  <a:cxn ang="0">
                    <a:pos x="131" y="108"/>
                  </a:cxn>
                  <a:cxn ang="0">
                    <a:pos x="185" y="72"/>
                  </a:cxn>
                  <a:cxn ang="0">
                    <a:pos x="251" y="42"/>
                  </a:cxn>
                  <a:cxn ang="0">
                    <a:pos x="329" y="24"/>
                  </a:cxn>
                  <a:cxn ang="0">
                    <a:pos x="406" y="6"/>
                  </a:cxn>
                  <a:cxn ang="0">
                    <a:pos x="406" y="0"/>
                  </a:cxn>
                  <a:cxn ang="0">
                    <a:pos x="323" y="12"/>
                  </a:cxn>
                  <a:cxn ang="0">
                    <a:pos x="245" y="36"/>
                  </a:cxn>
                  <a:cxn ang="0">
                    <a:pos x="179" y="66"/>
                  </a:cxn>
                  <a:cxn ang="0">
                    <a:pos x="119" y="102"/>
                  </a:cxn>
                  <a:cxn ang="0">
                    <a:pos x="72" y="144"/>
                  </a:cxn>
                  <a:cxn ang="0">
                    <a:pos x="30" y="192"/>
                  </a:cxn>
                  <a:cxn ang="0">
                    <a:pos x="6" y="246"/>
                  </a:cxn>
                  <a:cxn ang="0">
                    <a:pos x="0" y="300"/>
                  </a:cxn>
                  <a:cxn ang="0">
                    <a:pos x="6" y="348"/>
                  </a:cxn>
                  <a:cxn ang="0">
                    <a:pos x="30" y="396"/>
                  </a:cxn>
                  <a:cxn ang="0">
                    <a:pos x="66" y="444"/>
                  </a:cxn>
                  <a:cxn ang="0">
                    <a:pos x="107" y="486"/>
                  </a:cxn>
                  <a:cxn ang="0">
                    <a:pos x="131" y="486"/>
                  </a:cxn>
                  <a:cxn ang="0">
                    <a:pos x="83" y="450"/>
                  </a:cxn>
                  <a:cxn ang="0">
                    <a:pos x="48" y="402"/>
                  </a:cxn>
                  <a:cxn ang="0">
                    <a:pos x="24" y="354"/>
                  </a:cxn>
                  <a:cxn ang="0">
                    <a:pos x="18" y="300"/>
                  </a:cxn>
                  <a:cxn ang="0">
                    <a:pos x="18" y="300"/>
                  </a:cxn>
                </a:cxnLst>
                <a:rect l="0" t="0" r="r" b="b"/>
                <a:pathLst>
                  <a:path w="406" h="486">
                    <a:moveTo>
                      <a:pt x="18" y="300"/>
                    </a:moveTo>
                    <a:lnTo>
                      <a:pt x="24" y="246"/>
                    </a:lnTo>
                    <a:lnTo>
                      <a:pt x="48" y="198"/>
                    </a:lnTo>
                    <a:lnTo>
                      <a:pt x="83" y="150"/>
                    </a:lnTo>
                    <a:lnTo>
                      <a:pt x="131" y="108"/>
                    </a:lnTo>
                    <a:lnTo>
                      <a:pt x="185" y="72"/>
                    </a:lnTo>
                    <a:lnTo>
                      <a:pt x="251" y="42"/>
                    </a:lnTo>
                    <a:lnTo>
                      <a:pt x="329" y="24"/>
                    </a:lnTo>
                    <a:lnTo>
                      <a:pt x="406" y="6"/>
                    </a:lnTo>
                    <a:lnTo>
                      <a:pt x="406" y="0"/>
                    </a:lnTo>
                    <a:lnTo>
                      <a:pt x="323" y="12"/>
                    </a:lnTo>
                    <a:lnTo>
                      <a:pt x="245" y="36"/>
                    </a:lnTo>
                    <a:lnTo>
                      <a:pt x="179" y="66"/>
                    </a:lnTo>
                    <a:lnTo>
                      <a:pt x="119" y="102"/>
                    </a:lnTo>
                    <a:lnTo>
                      <a:pt x="72" y="144"/>
                    </a:lnTo>
                    <a:lnTo>
                      <a:pt x="30" y="192"/>
                    </a:lnTo>
                    <a:lnTo>
                      <a:pt x="6" y="246"/>
                    </a:lnTo>
                    <a:lnTo>
                      <a:pt x="0" y="300"/>
                    </a:lnTo>
                    <a:lnTo>
                      <a:pt x="6" y="348"/>
                    </a:lnTo>
                    <a:lnTo>
                      <a:pt x="30" y="396"/>
                    </a:lnTo>
                    <a:lnTo>
                      <a:pt x="66" y="444"/>
                    </a:lnTo>
                    <a:lnTo>
                      <a:pt x="107" y="486"/>
                    </a:lnTo>
                    <a:lnTo>
                      <a:pt x="131" y="486"/>
                    </a:lnTo>
                    <a:lnTo>
                      <a:pt x="83" y="450"/>
                    </a:lnTo>
                    <a:lnTo>
                      <a:pt x="48" y="402"/>
                    </a:lnTo>
                    <a:lnTo>
                      <a:pt x="24" y="354"/>
                    </a:lnTo>
                    <a:lnTo>
                      <a:pt x="18" y="300"/>
                    </a:lnTo>
                    <a:lnTo>
                      <a:pt x="18" y="30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IE" dirty="0"/>
              </a:p>
            </p:txBody>
          </p:sp>
          <p:sp>
            <p:nvSpPr>
              <p:cNvPr id="50" name="Freeform 28"/>
              <p:cNvSpPr>
                <a:spLocks/>
              </p:cNvSpPr>
              <p:nvPr/>
            </p:nvSpPr>
            <p:spPr bwMode="hidden">
              <a:xfrm>
                <a:off x="2987" y="4044"/>
                <a:ext cx="108" cy="252"/>
              </a:xfrm>
              <a:custGeom>
                <a:avLst/>
                <a:gdLst/>
                <a:ahLst/>
                <a:cxnLst>
                  <a:cxn ang="0">
                    <a:pos x="89" y="84"/>
                  </a:cxn>
                  <a:cxn ang="0">
                    <a:pos x="83" y="132"/>
                  </a:cxn>
                  <a:cxn ang="0">
                    <a:pos x="65" y="174"/>
                  </a:cxn>
                  <a:cxn ang="0">
                    <a:pos x="36" y="216"/>
                  </a:cxn>
                  <a:cxn ang="0">
                    <a:pos x="0" y="252"/>
                  </a:cxn>
                  <a:cxn ang="0">
                    <a:pos x="18" y="252"/>
                  </a:cxn>
                  <a:cxn ang="0">
                    <a:pos x="53" y="216"/>
                  </a:cxn>
                  <a:cxn ang="0">
                    <a:pos x="83" y="174"/>
                  </a:cxn>
                  <a:cxn ang="0">
                    <a:pos x="101" y="132"/>
                  </a:cxn>
                  <a:cxn ang="0">
                    <a:pos x="107" y="84"/>
                  </a:cxn>
                  <a:cxn ang="0">
                    <a:pos x="101" y="42"/>
                  </a:cxn>
                  <a:cxn ang="0">
                    <a:pos x="89" y="0"/>
                  </a:cxn>
                  <a:cxn ang="0">
                    <a:pos x="65" y="0"/>
                  </a:cxn>
                  <a:cxn ang="0">
                    <a:pos x="83" y="42"/>
                  </a:cxn>
                  <a:cxn ang="0">
                    <a:pos x="89" y="84"/>
                  </a:cxn>
                  <a:cxn ang="0">
                    <a:pos x="89" y="84"/>
                  </a:cxn>
                </a:cxnLst>
                <a:rect l="0" t="0" r="r" b="b"/>
                <a:pathLst>
                  <a:path w="107" h="252">
                    <a:moveTo>
                      <a:pt x="89" y="84"/>
                    </a:moveTo>
                    <a:lnTo>
                      <a:pt x="83" y="132"/>
                    </a:lnTo>
                    <a:lnTo>
                      <a:pt x="65" y="174"/>
                    </a:lnTo>
                    <a:lnTo>
                      <a:pt x="36" y="216"/>
                    </a:lnTo>
                    <a:lnTo>
                      <a:pt x="0" y="252"/>
                    </a:lnTo>
                    <a:lnTo>
                      <a:pt x="18" y="252"/>
                    </a:lnTo>
                    <a:lnTo>
                      <a:pt x="53" y="216"/>
                    </a:lnTo>
                    <a:lnTo>
                      <a:pt x="83" y="174"/>
                    </a:lnTo>
                    <a:lnTo>
                      <a:pt x="101" y="132"/>
                    </a:lnTo>
                    <a:lnTo>
                      <a:pt x="107" y="84"/>
                    </a:lnTo>
                    <a:lnTo>
                      <a:pt x="101" y="42"/>
                    </a:lnTo>
                    <a:lnTo>
                      <a:pt x="89" y="0"/>
                    </a:lnTo>
                    <a:lnTo>
                      <a:pt x="65" y="0"/>
                    </a:lnTo>
                    <a:lnTo>
                      <a:pt x="83" y="42"/>
                    </a:lnTo>
                    <a:lnTo>
                      <a:pt x="89" y="84"/>
                    </a:lnTo>
                    <a:lnTo>
                      <a:pt x="89" y="8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1961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IE" dirty="0"/>
              </a:p>
            </p:txBody>
          </p:sp>
          <p:sp>
            <p:nvSpPr>
              <p:cNvPr id="51" name="Freeform 29"/>
              <p:cNvSpPr>
                <a:spLocks/>
              </p:cNvSpPr>
              <p:nvPr/>
            </p:nvSpPr>
            <p:spPr bwMode="hidden">
              <a:xfrm>
                <a:off x="2068" y="3685"/>
                <a:ext cx="835" cy="150"/>
              </a:xfrm>
              <a:custGeom>
                <a:avLst/>
                <a:gdLst>
                  <a:gd name="T0" fmla="*/ 518 w 835"/>
                  <a:gd name="T1" fmla="*/ 18 h 150"/>
                  <a:gd name="T2" fmla="*/ 597 w 835"/>
                  <a:gd name="T3" fmla="*/ 24 h 150"/>
                  <a:gd name="T4" fmla="*/ 682 w 835"/>
                  <a:gd name="T5" fmla="*/ 30 h 150"/>
                  <a:gd name="T6" fmla="*/ 755 w 835"/>
                  <a:gd name="T7" fmla="*/ 42 h 150"/>
                  <a:gd name="T8" fmla="*/ 828 w 835"/>
                  <a:gd name="T9" fmla="*/ 60 h 150"/>
                  <a:gd name="T10" fmla="*/ 835 w 835"/>
                  <a:gd name="T11" fmla="*/ 42 h 150"/>
                  <a:gd name="T12" fmla="*/ 761 w 835"/>
                  <a:gd name="T13" fmla="*/ 24 h 150"/>
                  <a:gd name="T14" fmla="*/ 688 w 835"/>
                  <a:gd name="T15" fmla="*/ 12 h 150"/>
                  <a:gd name="T16" fmla="*/ 603 w 835"/>
                  <a:gd name="T17" fmla="*/ 6 h 150"/>
                  <a:gd name="T18" fmla="*/ 518 w 835"/>
                  <a:gd name="T19" fmla="*/ 0 h 150"/>
                  <a:gd name="T20" fmla="*/ 372 w 835"/>
                  <a:gd name="T21" fmla="*/ 12 h 150"/>
                  <a:gd name="T22" fmla="*/ 232 w 835"/>
                  <a:gd name="T23" fmla="*/ 36 h 150"/>
                  <a:gd name="T24" fmla="*/ 110 w 835"/>
                  <a:gd name="T25" fmla="*/ 78 h 150"/>
                  <a:gd name="T26" fmla="*/ 0 w 835"/>
                  <a:gd name="T27" fmla="*/ 132 h 150"/>
                  <a:gd name="T28" fmla="*/ 19 w 835"/>
                  <a:gd name="T29" fmla="*/ 150 h 150"/>
                  <a:gd name="T30" fmla="*/ 122 w 835"/>
                  <a:gd name="T31" fmla="*/ 96 h 150"/>
                  <a:gd name="T32" fmla="*/ 244 w 835"/>
                  <a:gd name="T33" fmla="*/ 54 h 150"/>
                  <a:gd name="T34" fmla="*/ 378 w 835"/>
                  <a:gd name="T35" fmla="*/ 30 h 150"/>
                  <a:gd name="T36" fmla="*/ 518 w 835"/>
                  <a:gd name="T37" fmla="*/ 18 h 150"/>
                  <a:gd name="T38" fmla="*/ 518 w 835"/>
                  <a:gd name="T39" fmla="*/ 18 h 150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835" h="150">
                    <a:moveTo>
                      <a:pt x="518" y="18"/>
                    </a:moveTo>
                    <a:lnTo>
                      <a:pt x="597" y="24"/>
                    </a:lnTo>
                    <a:lnTo>
                      <a:pt x="682" y="30"/>
                    </a:lnTo>
                    <a:lnTo>
                      <a:pt x="755" y="42"/>
                    </a:lnTo>
                    <a:lnTo>
                      <a:pt x="828" y="60"/>
                    </a:lnTo>
                    <a:lnTo>
                      <a:pt x="835" y="42"/>
                    </a:lnTo>
                    <a:lnTo>
                      <a:pt x="761" y="24"/>
                    </a:lnTo>
                    <a:lnTo>
                      <a:pt x="688" y="12"/>
                    </a:lnTo>
                    <a:lnTo>
                      <a:pt x="603" y="6"/>
                    </a:lnTo>
                    <a:lnTo>
                      <a:pt x="518" y="0"/>
                    </a:lnTo>
                    <a:lnTo>
                      <a:pt x="372" y="12"/>
                    </a:lnTo>
                    <a:lnTo>
                      <a:pt x="232" y="36"/>
                    </a:lnTo>
                    <a:lnTo>
                      <a:pt x="110" y="78"/>
                    </a:lnTo>
                    <a:lnTo>
                      <a:pt x="0" y="132"/>
                    </a:lnTo>
                    <a:lnTo>
                      <a:pt x="19" y="150"/>
                    </a:lnTo>
                    <a:lnTo>
                      <a:pt x="122" y="96"/>
                    </a:lnTo>
                    <a:lnTo>
                      <a:pt x="244" y="54"/>
                    </a:lnTo>
                    <a:lnTo>
                      <a:pt x="378" y="30"/>
                    </a:lnTo>
                    <a:lnTo>
                      <a:pt x="518" y="18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 dirty="0"/>
              </a:p>
            </p:txBody>
          </p:sp>
          <p:sp>
            <p:nvSpPr>
              <p:cNvPr id="52" name="Freeform 30"/>
              <p:cNvSpPr>
                <a:spLocks/>
              </p:cNvSpPr>
              <p:nvPr/>
            </p:nvSpPr>
            <p:spPr bwMode="hidden">
              <a:xfrm>
                <a:off x="1867" y="3853"/>
                <a:ext cx="171" cy="461"/>
              </a:xfrm>
              <a:custGeom>
                <a:avLst/>
                <a:gdLst>
                  <a:gd name="T0" fmla="*/ 31 w 171"/>
                  <a:gd name="T1" fmla="*/ 263 h 461"/>
                  <a:gd name="T2" fmla="*/ 43 w 171"/>
                  <a:gd name="T3" fmla="*/ 191 h 461"/>
                  <a:gd name="T4" fmla="*/ 67 w 171"/>
                  <a:gd name="T5" fmla="*/ 131 h 461"/>
                  <a:gd name="T6" fmla="*/ 116 w 171"/>
                  <a:gd name="T7" fmla="*/ 72 h 461"/>
                  <a:gd name="T8" fmla="*/ 171 w 171"/>
                  <a:gd name="T9" fmla="*/ 18 h 461"/>
                  <a:gd name="T10" fmla="*/ 153 w 171"/>
                  <a:gd name="T11" fmla="*/ 0 h 461"/>
                  <a:gd name="T12" fmla="*/ 86 w 171"/>
                  <a:gd name="T13" fmla="*/ 60 h 461"/>
                  <a:gd name="T14" fmla="*/ 43 w 171"/>
                  <a:gd name="T15" fmla="*/ 120 h 461"/>
                  <a:gd name="T16" fmla="*/ 13 w 171"/>
                  <a:gd name="T17" fmla="*/ 191 h 461"/>
                  <a:gd name="T18" fmla="*/ 0 w 171"/>
                  <a:gd name="T19" fmla="*/ 263 h 461"/>
                  <a:gd name="T20" fmla="*/ 6 w 171"/>
                  <a:gd name="T21" fmla="*/ 317 h 461"/>
                  <a:gd name="T22" fmla="*/ 25 w 171"/>
                  <a:gd name="T23" fmla="*/ 365 h 461"/>
                  <a:gd name="T24" fmla="*/ 49 w 171"/>
                  <a:gd name="T25" fmla="*/ 413 h 461"/>
                  <a:gd name="T26" fmla="*/ 86 w 171"/>
                  <a:gd name="T27" fmla="*/ 461 h 461"/>
                  <a:gd name="T28" fmla="*/ 122 w 171"/>
                  <a:gd name="T29" fmla="*/ 461 h 461"/>
                  <a:gd name="T30" fmla="*/ 86 w 171"/>
                  <a:gd name="T31" fmla="*/ 413 h 461"/>
                  <a:gd name="T32" fmla="*/ 55 w 171"/>
                  <a:gd name="T33" fmla="*/ 365 h 461"/>
                  <a:gd name="T34" fmla="*/ 37 w 171"/>
                  <a:gd name="T35" fmla="*/ 317 h 461"/>
                  <a:gd name="T36" fmla="*/ 31 w 171"/>
                  <a:gd name="T37" fmla="*/ 263 h 461"/>
                  <a:gd name="T38" fmla="*/ 31 w 171"/>
                  <a:gd name="T39" fmla="*/ 263 h 461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171" h="461">
                    <a:moveTo>
                      <a:pt x="31" y="263"/>
                    </a:moveTo>
                    <a:lnTo>
                      <a:pt x="43" y="191"/>
                    </a:lnTo>
                    <a:lnTo>
                      <a:pt x="67" y="131"/>
                    </a:lnTo>
                    <a:lnTo>
                      <a:pt x="116" y="72"/>
                    </a:lnTo>
                    <a:lnTo>
                      <a:pt x="171" y="18"/>
                    </a:lnTo>
                    <a:lnTo>
                      <a:pt x="153" y="0"/>
                    </a:lnTo>
                    <a:lnTo>
                      <a:pt x="86" y="60"/>
                    </a:lnTo>
                    <a:lnTo>
                      <a:pt x="43" y="120"/>
                    </a:lnTo>
                    <a:lnTo>
                      <a:pt x="13" y="191"/>
                    </a:lnTo>
                    <a:lnTo>
                      <a:pt x="0" y="263"/>
                    </a:lnTo>
                    <a:lnTo>
                      <a:pt x="6" y="317"/>
                    </a:lnTo>
                    <a:lnTo>
                      <a:pt x="25" y="365"/>
                    </a:lnTo>
                    <a:lnTo>
                      <a:pt x="49" y="413"/>
                    </a:lnTo>
                    <a:lnTo>
                      <a:pt x="86" y="461"/>
                    </a:lnTo>
                    <a:lnTo>
                      <a:pt x="122" y="461"/>
                    </a:lnTo>
                    <a:lnTo>
                      <a:pt x="86" y="413"/>
                    </a:lnTo>
                    <a:lnTo>
                      <a:pt x="55" y="365"/>
                    </a:lnTo>
                    <a:lnTo>
                      <a:pt x="37" y="317"/>
                    </a:lnTo>
                    <a:lnTo>
                      <a:pt x="31" y="26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 dirty="0"/>
              </a:p>
            </p:txBody>
          </p:sp>
          <p:sp>
            <p:nvSpPr>
              <p:cNvPr id="53" name="Freeform 31"/>
              <p:cNvSpPr>
                <a:spLocks/>
              </p:cNvSpPr>
              <p:nvPr/>
            </p:nvSpPr>
            <p:spPr bwMode="hidden">
              <a:xfrm>
                <a:off x="2951" y="3751"/>
                <a:ext cx="360" cy="563"/>
              </a:xfrm>
              <a:custGeom>
                <a:avLst/>
                <a:gdLst/>
                <a:ahLst/>
                <a:cxnLst>
                  <a:cxn ang="0">
                    <a:pos x="360" y="365"/>
                  </a:cxn>
                  <a:cxn ang="0">
                    <a:pos x="353" y="305"/>
                  </a:cxn>
                  <a:cxn ang="0">
                    <a:pos x="335" y="251"/>
                  </a:cxn>
                  <a:cxn ang="0">
                    <a:pos x="305" y="204"/>
                  </a:cxn>
                  <a:cxn ang="0">
                    <a:pos x="262" y="156"/>
                  </a:cxn>
                  <a:cxn ang="0">
                    <a:pos x="213" y="108"/>
                  </a:cxn>
                  <a:cxn ang="0">
                    <a:pos x="159" y="66"/>
                  </a:cxn>
                  <a:cxn ang="0">
                    <a:pos x="92" y="30"/>
                  </a:cxn>
                  <a:cxn ang="0">
                    <a:pos x="19" y="0"/>
                  </a:cxn>
                  <a:cxn ang="0">
                    <a:pos x="0" y="12"/>
                  </a:cxn>
                  <a:cxn ang="0">
                    <a:pos x="67" y="42"/>
                  </a:cxn>
                  <a:cxn ang="0">
                    <a:pos x="134" y="78"/>
                  </a:cxn>
                  <a:cxn ang="0">
                    <a:pos x="189" y="114"/>
                  </a:cxn>
                  <a:cxn ang="0">
                    <a:pos x="238" y="162"/>
                  </a:cxn>
                  <a:cxn ang="0">
                    <a:pos x="274" y="210"/>
                  </a:cxn>
                  <a:cxn ang="0">
                    <a:pos x="299" y="257"/>
                  </a:cxn>
                  <a:cxn ang="0">
                    <a:pos x="317" y="311"/>
                  </a:cxn>
                  <a:cxn ang="0">
                    <a:pos x="323" y="365"/>
                  </a:cxn>
                  <a:cxn ang="0">
                    <a:pos x="317" y="419"/>
                  </a:cxn>
                  <a:cxn ang="0">
                    <a:pos x="299" y="467"/>
                  </a:cxn>
                  <a:cxn ang="0">
                    <a:pos x="274" y="515"/>
                  </a:cxn>
                  <a:cxn ang="0">
                    <a:pos x="238" y="563"/>
                  </a:cxn>
                  <a:cxn ang="0">
                    <a:pos x="268" y="563"/>
                  </a:cxn>
                  <a:cxn ang="0">
                    <a:pos x="311" y="515"/>
                  </a:cxn>
                  <a:cxn ang="0">
                    <a:pos x="335" y="467"/>
                  </a:cxn>
                  <a:cxn ang="0">
                    <a:pos x="353" y="419"/>
                  </a:cxn>
                  <a:cxn ang="0">
                    <a:pos x="360" y="365"/>
                  </a:cxn>
                  <a:cxn ang="0">
                    <a:pos x="360" y="365"/>
                  </a:cxn>
                </a:cxnLst>
                <a:rect l="0" t="0" r="r" b="b"/>
                <a:pathLst>
                  <a:path w="360" h="563">
                    <a:moveTo>
                      <a:pt x="360" y="365"/>
                    </a:moveTo>
                    <a:lnTo>
                      <a:pt x="353" y="305"/>
                    </a:lnTo>
                    <a:lnTo>
                      <a:pt x="335" y="251"/>
                    </a:lnTo>
                    <a:lnTo>
                      <a:pt x="305" y="204"/>
                    </a:lnTo>
                    <a:lnTo>
                      <a:pt x="262" y="156"/>
                    </a:lnTo>
                    <a:lnTo>
                      <a:pt x="213" y="108"/>
                    </a:lnTo>
                    <a:lnTo>
                      <a:pt x="159" y="66"/>
                    </a:lnTo>
                    <a:lnTo>
                      <a:pt x="92" y="30"/>
                    </a:lnTo>
                    <a:lnTo>
                      <a:pt x="19" y="0"/>
                    </a:lnTo>
                    <a:lnTo>
                      <a:pt x="0" y="12"/>
                    </a:lnTo>
                    <a:lnTo>
                      <a:pt x="67" y="42"/>
                    </a:lnTo>
                    <a:lnTo>
                      <a:pt x="134" y="78"/>
                    </a:lnTo>
                    <a:lnTo>
                      <a:pt x="189" y="114"/>
                    </a:lnTo>
                    <a:lnTo>
                      <a:pt x="238" y="162"/>
                    </a:lnTo>
                    <a:lnTo>
                      <a:pt x="274" y="210"/>
                    </a:lnTo>
                    <a:lnTo>
                      <a:pt x="299" y="257"/>
                    </a:lnTo>
                    <a:lnTo>
                      <a:pt x="317" y="311"/>
                    </a:lnTo>
                    <a:lnTo>
                      <a:pt x="323" y="365"/>
                    </a:lnTo>
                    <a:lnTo>
                      <a:pt x="317" y="419"/>
                    </a:lnTo>
                    <a:lnTo>
                      <a:pt x="299" y="467"/>
                    </a:lnTo>
                    <a:lnTo>
                      <a:pt x="274" y="515"/>
                    </a:lnTo>
                    <a:lnTo>
                      <a:pt x="238" y="563"/>
                    </a:lnTo>
                    <a:lnTo>
                      <a:pt x="268" y="563"/>
                    </a:lnTo>
                    <a:lnTo>
                      <a:pt x="311" y="515"/>
                    </a:lnTo>
                    <a:lnTo>
                      <a:pt x="335" y="467"/>
                    </a:lnTo>
                    <a:lnTo>
                      <a:pt x="353" y="419"/>
                    </a:lnTo>
                    <a:lnTo>
                      <a:pt x="360" y="365"/>
                    </a:lnTo>
                    <a:lnTo>
                      <a:pt x="360" y="3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IE" dirty="0"/>
              </a:p>
            </p:txBody>
          </p:sp>
          <p:sp>
            <p:nvSpPr>
              <p:cNvPr id="54" name="Freeform 32"/>
              <p:cNvSpPr>
                <a:spLocks/>
              </p:cNvSpPr>
              <p:nvPr/>
            </p:nvSpPr>
            <p:spPr bwMode="hidden">
              <a:xfrm>
                <a:off x="2318" y="3631"/>
                <a:ext cx="1078" cy="425"/>
              </a:xfrm>
              <a:custGeom>
                <a:avLst/>
                <a:gdLst/>
                <a:ahLst/>
                <a:cxnLst>
                  <a:cxn ang="0">
                    <a:pos x="1053" y="425"/>
                  </a:cxn>
                  <a:cxn ang="0">
                    <a:pos x="1078" y="419"/>
                  </a:cxn>
                  <a:cxn ang="0">
                    <a:pos x="1066" y="377"/>
                  </a:cxn>
                  <a:cxn ang="0">
                    <a:pos x="1047" y="336"/>
                  </a:cxn>
                  <a:cxn ang="0">
                    <a:pos x="986" y="252"/>
                  </a:cxn>
                  <a:cxn ang="0">
                    <a:pos x="907" y="180"/>
                  </a:cxn>
                  <a:cxn ang="0">
                    <a:pos x="810" y="120"/>
                  </a:cxn>
                  <a:cxn ang="0">
                    <a:pos x="694" y="72"/>
                  </a:cxn>
                  <a:cxn ang="0">
                    <a:pos x="560" y="30"/>
                  </a:cxn>
                  <a:cxn ang="0">
                    <a:pos x="420" y="6"/>
                  </a:cxn>
                  <a:cxn ang="0">
                    <a:pos x="268" y="0"/>
                  </a:cxn>
                  <a:cxn ang="0">
                    <a:pos x="134" y="6"/>
                  </a:cxn>
                  <a:cxn ang="0">
                    <a:pos x="0" y="24"/>
                  </a:cxn>
                  <a:cxn ang="0">
                    <a:pos x="12" y="36"/>
                  </a:cxn>
                  <a:cxn ang="0">
                    <a:pos x="134" y="18"/>
                  </a:cxn>
                  <a:cxn ang="0">
                    <a:pos x="268" y="12"/>
                  </a:cxn>
                  <a:cxn ang="0">
                    <a:pos x="420" y="18"/>
                  </a:cxn>
                  <a:cxn ang="0">
                    <a:pos x="554" y="42"/>
                  </a:cxn>
                  <a:cxn ang="0">
                    <a:pos x="682" y="84"/>
                  </a:cxn>
                  <a:cxn ang="0">
                    <a:pos x="798" y="132"/>
                  </a:cxn>
                  <a:cxn ang="0">
                    <a:pos x="895" y="192"/>
                  </a:cxn>
                  <a:cxn ang="0">
                    <a:pos x="968" y="264"/>
                  </a:cxn>
                  <a:cxn ang="0">
                    <a:pos x="999" y="300"/>
                  </a:cxn>
                  <a:cxn ang="0">
                    <a:pos x="1023" y="342"/>
                  </a:cxn>
                  <a:cxn ang="0">
                    <a:pos x="1041" y="383"/>
                  </a:cxn>
                  <a:cxn ang="0">
                    <a:pos x="1053" y="425"/>
                  </a:cxn>
                  <a:cxn ang="0">
                    <a:pos x="1053" y="425"/>
                  </a:cxn>
                </a:cxnLst>
                <a:rect l="0" t="0" r="r" b="b"/>
                <a:pathLst>
                  <a:path w="1078" h="425">
                    <a:moveTo>
                      <a:pt x="1053" y="425"/>
                    </a:moveTo>
                    <a:lnTo>
                      <a:pt x="1078" y="419"/>
                    </a:lnTo>
                    <a:lnTo>
                      <a:pt x="1066" y="377"/>
                    </a:lnTo>
                    <a:lnTo>
                      <a:pt x="1047" y="336"/>
                    </a:lnTo>
                    <a:lnTo>
                      <a:pt x="986" y="252"/>
                    </a:lnTo>
                    <a:lnTo>
                      <a:pt x="907" y="180"/>
                    </a:lnTo>
                    <a:lnTo>
                      <a:pt x="810" y="120"/>
                    </a:lnTo>
                    <a:lnTo>
                      <a:pt x="694" y="72"/>
                    </a:lnTo>
                    <a:lnTo>
                      <a:pt x="560" y="30"/>
                    </a:lnTo>
                    <a:lnTo>
                      <a:pt x="420" y="6"/>
                    </a:lnTo>
                    <a:lnTo>
                      <a:pt x="268" y="0"/>
                    </a:lnTo>
                    <a:lnTo>
                      <a:pt x="134" y="6"/>
                    </a:lnTo>
                    <a:lnTo>
                      <a:pt x="0" y="24"/>
                    </a:lnTo>
                    <a:lnTo>
                      <a:pt x="12" y="36"/>
                    </a:lnTo>
                    <a:lnTo>
                      <a:pt x="134" y="18"/>
                    </a:lnTo>
                    <a:lnTo>
                      <a:pt x="268" y="12"/>
                    </a:lnTo>
                    <a:lnTo>
                      <a:pt x="420" y="18"/>
                    </a:lnTo>
                    <a:lnTo>
                      <a:pt x="554" y="42"/>
                    </a:lnTo>
                    <a:lnTo>
                      <a:pt x="682" y="84"/>
                    </a:lnTo>
                    <a:lnTo>
                      <a:pt x="798" y="132"/>
                    </a:lnTo>
                    <a:lnTo>
                      <a:pt x="895" y="192"/>
                    </a:lnTo>
                    <a:lnTo>
                      <a:pt x="968" y="264"/>
                    </a:lnTo>
                    <a:lnTo>
                      <a:pt x="999" y="300"/>
                    </a:lnTo>
                    <a:lnTo>
                      <a:pt x="1023" y="342"/>
                    </a:lnTo>
                    <a:lnTo>
                      <a:pt x="1041" y="383"/>
                    </a:lnTo>
                    <a:lnTo>
                      <a:pt x="1053" y="425"/>
                    </a:lnTo>
                    <a:lnTo>
                      <a:pt x="1053" y="42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IE" dirty="0"/>
              </a:p>
            </p:txBody>
          </p:sp>
          <p:sp>
            <p:nvSpPr>
              <p:cNvPr id="55" name="Freeform 33"/>
              <p:cNvSpPr>
                <a:spLocks/>
              </p:cNvSpPr>
              <p:nvPr/>
            </p:nvSpPr>
            <p:spPr bwMode="hidden">
              <a:xfrm>
                <a:off x="3304" y="4080"/>
                <a:ext cx="98" cy="234"/>
              </a:xfrm>
              <a:custGeom>
                <a:avLst/>
                <a:gdLst/>
                <a:ahLst/>
                <a:cxnLst>
                  <a:cxn ang="0">
                    <a:pos x="0" y="234"/>
                  </a:cxn>
                  <a:cxn ang="0">
                    <a:pos x="25" y="234"/>
                  </a:cxn>
                  <a:cxn ang="0">
                    <a:pos x="55" y="186"/>
                  </a:cxn>
                  <a:cxn ang="0">
                    <a:pos x="80" y="138"/>
                  </a:cxn>
                  <a:cxn ang="0">
                    <a:pos x="92" y="90"/>
                  </a:cxn>
                  <a:cxn ang="0">
                    <a:pos x="98" y="36"/>
                  </a:cxn>
                  <a:cxn ang="0">
                    <a:pos x="98" y="0"/>
                  </a:cxn>
                  <a:cxn ang="0">
                    <a:pos x="74" y="0"/>
                  </a:cxn>
                  <a:cxn ang="0">
                    <a:pos x="74" y="36"/>
                  </a:cxn>
                  <a:cxn ang="0">
                    <a:pos x="67" y="90"/>
                  </a:cxn>
                  <a:cxn ang="0">
                    <a:pos x="55" y="138"/>
                  </a:cxn>
                  <a:cxn ang="0">
                    <a:pos x="31" y="186"/>
                  </a:cxn>
                  <a:cxn ang="0">
                    <a:pos x="0" y="234"/>
                  </a:cxn>
                  <a:cxn ang="0">
                    <a:pos x="0" y="234"/>
                  </a:cxn>
                </a:cxnLst>
                <a:rect l="0" t="0" r="r" b="b"/>
                <a:pathLst>
                  <a:path w="98" h="234">
                    <a:moveTo>
                      <a:pt x="0" y="234"/>
                    </a:moveTo>
                    <a:lnTo>
                      <a:pt x="25" y="234"/>
                    </a:lnTo>
                    <a:lnTo>
                      <a:pt x="55" y="186"/>
                    </a:lnTo>
                    <a:lnTo>
                      <a:pt x="80" y="138"/>
                    </a:lnTo>
                    <a:lnTo>
                      <a:pt x="92" y="90"/>
                    </a:lnTo>
                    <a:lnTo>
                      <a:pt x="98" y="36"/>
                    </a:lnTo>
                    <a:lnTo>
                      <a:pt x="98" y="0"/>
                    </a:lnTo>
                    <a:lnTo>
                      <a:pt x="74" y="0"/>
                    </a:lnTo>
                    <a:lnTo>
                      <a:pt x="74" y="36"/>
                    </a:lnTo>
                    <a:lnTo>
                      <a:pt x="67" y="90"/>
                    </a:lnTo>
                    <a:lnTo>
                      <a:pt x="55" y="138"/>
                    </a:lnTo>
                    <a:lnTo>
                      <a:pt x="31" y="186"/>
                    </a:lnTo>
                    <a:lnTo>
                      <a:pt x="0" y="234"/>
                    </a:lnTo>
                    <a:lnTo>
                      <a:pt x="0" y="23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IE" dirty="0"/>
              </a:p>
            </p:txBody>
          </p:sp>
          <p:sp>
            <p:nvSpPr>
              <p:cNvPr id="56" name="Freeform 34"/>
              <p:cNvSpPr>
                <a:spLocks/>
              </p:cNvSpPr>
              <p:nvPr/>
            </p:nvSpPr>
            <p:spPr bwMode="hidden">
              <a:xfrm>
                <a:off x="1776" y="3673"/>
                <a:ext cx="481" cy="641"/>
              </a:xfrm>
              <a:custGeom>
                <a:avLst/>
                <a:gdLst>
                  <a:gd name="T0" fmla="*/ 18 w 481"/>
                  <a:gd name="T1" fmla="*/ 443 h 641"/>
                  <a:gd name="T2" fmla="*/ 24 w 481"/>
                  <a:gd name="T3" fmla="*/ 371 h 641"/>
                  <a:gd name="T4" fmla="*/ 55 w 481"/>
                  <a:gd name="T5" fmla="*/ 305 h 641"/>
                  <a:gd name="T6" fmla="*/ 91 w 481"/>
                  <a:gd name="T7" fmla="*/ 246 h 641"/>
                  <a:gd name="T8" fmla="*/ 146 w 481"/>
                  <a:gd name="T9" fmla="*/ 186 h 641"/>
                  <a:gd name="T10" fmla="*/ 213 w 481"/>
                  <a:gd name="T11" fmla="*/ 132 h 641"/>
                  <a:gd name="T12" fmla="*/ 292 w 481"/>
                  <a:gd name="T13" fmla="*/ 84 h 641"/>
                  <a:gd name="T14" fmla="*/ 384 w 481"/>
                  <a:gd name="T15" fmla="*/ 48 h 641"/>
                  <a:gd name="T16" fmla="*/ 481 w 481"/>
                  <a:gd name="T17" fmla="*/ 12 h 641"/>
                  <a:gd name="T18" fmla="*/ 457 w 481"/>
                  <a:gd name="T19" fmla="*/ 0 h 641"/>
                  <a:gd name="T20" fmla="*/ 359 w 481"/>
                  <a:gd name="T21" fmla="*/ 36 h 641"/>
                  <a:gd name="T22" fmla="*/ 274 w 481"/>
                  <a:gd name="T23" fmla="*/ 78 h 641"/>
                  <a:gd name="T24" fmla="*/ 195 w 481"/>
                  <a:gd name="T25" fmla="*/ 126 h 641"/>
                  <a:gd name="T26" fmla="*/ 128 w 481"/>
                  <a:gd name="T27" fmla="*/ 180 h 641"/>
                  <a:gd name="T28" fmla="*/ 73 w 481"/>
                  <a:gd name="T29" fmla="*/ 240 h 641"/>
                  <a:gd name="T30" fmla="*/ 37 w 481"/>
                  <a:gd name="T31" fmla="*/ 305 h 641"/>
                  <a:gd name="T32" fmla="*/ 6 w 481"/>
                  <a:gd name="T33" fmla="*/ 371 h 641"/>
                  <a:gd name="T34" fmla="*/ 0 w 481"/>
                  <a:gd name="T35" fmla="*/ 443 h 641"/>
                  <a:gd name="T36" fmla="*/ 6 w 481"/>
                  <a:gd name="T37" fmla="*/ 497 h 641"/>
                  <a:gd name="T38" fmla="*/ 18 w 481"/>
                  <a:gd name="T39" fmla="*/ 545 h 641"/>
                  <a:gd name="T40" fmla="*/ 43 w 481"/>
                  <a:gd name="T41" fmla="*/ 593 h 641"/>
                  <a:gd name="T42" fmla="*/ 73 w 481"/>
                  <a:gd name="T43" fmla="*/ 641 h 641"/>
                  <a:gd name="T44" fmla="*/ 97 w 481"/>
                  <a:gd name="T45" fmla="*/ 641 h 641"/>
                  <a:gd name="T46" fmla="*/ 67 w 481"/>
                  <a:gd name="T47" fmla="*/ 593 h 641"/>
                  <a:gd name="T48" fmla="*/ 43 w 481"/>
                  <a:gd name="T49" fmla="*/ 545 h 641"/>
                  <a:gd name="T50" fmla="*/ 24 w 481"/>
                  <a:gd name="T51" fmla="*/ 497 h 641"/>
                  <a:gd name="T52" fmla="*/ 18 w 481"/>
                  <a:gd name="T53" fmla="*/ 443 h 641"/>
                  <a:gd name="T54" fmla="*/ 18 w 481"/>
                  <a:gd name="T55" fmla="*/ 443 h 641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481" h="641">
                    <a:moveTo>
                      <a:pt x="18" y="443"/>
                    </a:moveTo>
                    <a:lnTo>
                      <a:pt x="24" y="371"/>
                    </a:lnTo>
                    <a:lnTo>
                      <a:pt x="55" y="305"/>
                    </a:lnTo>
                    <a:lnTo>
                      <a:pt x="91" y="246"/>
                    </a:lnTo>
                    <a:lnTo>
                      <a:pt x="146" y="186"/>
                    </a:lnTo>
                    <a:lnTo>
                      <a:pt x="213" y="132"/>
                    </a:lnTo>
                    <a:lnTo>
                      <a:pt x="292" y="84"/>
                    </a:lnTo>
                    <a:lnTo>
                      <a:pt x="384" y="48"/>
                    </a:lnTo>
                    <a:lnTo>
                      <a:pt x="481" y="12"/>
                    </a:lnTo>
                    <a:lnTo>
                      <a:pt x="457" y="0"/>
                    </a:lnTo>
                    <a:lnTo>
                      <a:pt x="359" y="36"/>
                    </a:lnTo>
                    <a:lnTo>
                      <a:pt x="274" y="78"/>
                    </a:lnTo>
                    <a:lnTo>
                      <a:pt x="195" y="126"/>
                    </a:lnTo>
                    <a:lnTo>
                      <a:pt x="128" y="180"/>
                    </a:lnTo>
                    <a:lnTo>
                      <a:pt x="73" y="240"/>
                    </a:lnTo>
                    <a:lnTo>
                      <a:pt x="37" y="305"/>
                    </a:lnTo>
                    <a:lnTo>
                      <a:pt x="6" y="371"/>
                    </a:lnTo>
                    <a:lnTo>
                      <a:pt x="0" y="443"/>
                    </a:lnTo>
                    <a:lnTo>
                      <a:pt x="6" y="497"/>
                    </a:lnTo>
                    <a:lnTo>
                      <a:pt x="18" y="545"/>
                    </a:lnTo>
                    <a:lnTo>
                      <a:pt x="43" y="593"/>
                    </a:lnTo>
                    <a:lnTo>
                      <a:pt x="73" y="641"/>
                    </a:lnTo>
                    <a:lnTo>
                      <a:pt x="97" y="641"/>
                    </a:lnTo>
                    <a:lnTo>
                      <a:pt x="67" y="593"/>
                    </a:lnTo>
                    <a:lnTo>
                      <a:pt x="43" y="545"/>
                    </a:lnTo>
                    <a:lnTo>
                      <a:pt x="24" y="497"/>
                    </a:lnTo>
                    <a:lnTo>
                      <a:pt x="18" y="44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 dirty="0"/>
              </a:p>
            </p:txBody>
          </p:sp>
        </p:grpSp>
        <p:grpSp>
          <p:nvGrpSpPr>
            <p:cNvPr id="8" name="Group 35"/>
            <p:cNvGrpSpPr>
              <a:grpSpLocks/>
            </p:cNvGrpSpPr>
            <p:nvPr userDrawn="1"/>
          </p:nvGrpSpPr>
          <p:grpSpPr bwMode="auto">
            <a:xfrm>
              <a:off x="4128" y="3360"/>
              <a:ext cx="1351" cy="821"/>
              <a:chOff x="4128" y="3360"/>
              <a:chExt cx="1351" cy="821"/>
            </a:xfrm>
          </p:grpSpPr>
          <p:sp>
            <p:nvSpPr>
              <p:cNvPr id="22" name="Freeform 36"/>
              <p:cNvSpPr>
                <a:spLocks noEditPoints="1"/>
              </p:cNvSpPr>
              <p:nvPr/>
            </p:nvSpPr>
            <p:spPr bwMode="hidden">
              <a:xfrm>
                <a:off x="4200" y="3402"/>
                <a:ext cx="1201" cy="731"/>
              </a:xfrm>
              <a:custGeom>
                <a:avLst/>
                <a:gdLst/>
                <a:ahLst/>
                <a:cxnLst>
                  <a:cxn ang="0">
                    <a:pos x="484" y="6"/>
                  </a:cxn>
                  <a:cxn ang="0">
                    <a:pos x="263" y="60"/>
                  </a:cxn>
                  <a:cxn ang="0">
                    <a:pos x="101" y="162"/>
                  </a:cxn>
                  <a:cxn ang="0">
                    <a:pos x="12" y="294"/>
                  </a:cxn>
                  <a:cxn ang="0">
                    <a:pos x="0" y="366"/>
                  </a:cxn>
                  <a:cxn ang="0">
                    <a:pos x="12" y="437"/>
                  </a:cxn>
                  <a:cxn ang="0">
                    <a:pos x="101" y="569"/>
                  </a:cxn>
                  <a:cxn ang="0">
                    <a:pos x="263" y="671"/>
                  </a:cxn>
                  <a:cxn ang="0">
                    <a:pos x="484" y="725"/>
                  </a:cxn>
                  <a:cxn ang="0">
                    <a:pos x="723" y="725"/>
                  </a:cxn>
                  <a:cxn ang="0">
                    <a:pos x="938" y="671"/>
                  </a:cxn>
                  <a:cxn ang="0">
                    <a:pos x="1100" y="569"/>
                  </a:cxn>
                  <a:cxn ang="0">
                    <a:pos x="1189" y="437"/>
                  </a:cxn>
                  <a:cxn ang="0">
                    <a:pos x="1201" y="366"/>
                  </a:cxn>
                  <a:cxn ang="0">
                    <a:pos x="1189" y="294"/>
                  </a:cxn>
                  <a:cxn ang="0">
                    <a:pos x="1100" y="162"/>
                  </a:cxn>
                  <a:cxn ang="0">
                    <a:pos x="938" y="60"/>
                  </a:cxn>
                  <a:cxn ang="0">
                    <a:pos x="723" y="6"/>
                  </a:cxn>
                  <a:cxn ang="0">
                    <a:pos x="604" y="0"/>
                  </a:cxn>
                  <a:cxn ang="0">
                    <a:pos x="490" y="701"/>
                  </a:cxn>
                  <a:cxn ang="0">
                    <a:pos x="287" y="647"/>
                  </a:cxn>
                  <a:cxn ang="0">
                    <a:pos x="131" y="557"/>
                  </a:cxn>
                  <a:cxn ang="0">
                    <a:pos x="48" y="437"/>
                  </a:cxn>
                  <a:cxn ang="0">
                    <a:pos x="36" y="366"/>
                  </a:cxn>
                  <a:cxn ang="0">
                    <a:pos x="48" y="300"/>
                  </a:cxn>
                  <a:cxn ang="0">
                    <a:pos x="131" y="174"/>
                  </a:cxn>
                  <a:cxn ang="0">
                    <a:pos x="287" y="84"/>
                  </a:cxn>
                  <a:cxn ang="0">
                    <a:pos x="490" y="30"/>
                  </a:cxn>
                  <a:cxn ang="0">
                    <a:pos x="717" y="30"/>
                  </a:cxn>
                  <a:cxn ang="0">
                    <a:pos x="920" y="84"/>
                  </a:cxn>
                  <a:cxn ang="0">
                    <a:pos x="1070" y="174"/>
                  </a:cxn>
                  <a:cxn ang="0">
                    <a:pos x="1153" y="300"/>
                  </a:cxn>
                  <a:cxn ang="0">
                    <a:pos x="1153" y="437"/>
                  </a:cxn>
                  <a:cxn ang="0">
                    <a:pos x="1070" y="557"/>
                  </a:cxn>
                  <a:cxn ang="0">
                    <a:pos x="920" y="647"/>
                  </a:cxn>
                  <a:cxn ang="0">
                    <a:pos x="717" y="701"/>
                  </a:cxn>
                  <a:cxn ang="0">
                    <a:pos x="604" y="707"/>
                  </a:cxn>
                </a:cxnLst>
                <a:rect l="0" t="0" r="r" b="b"/>
                <a:pathLst>
                  <a:path w="1201" h="731">
                    <a:moveTo>
                      <a:pt x="604" y="0"/>
                    </a:moveTo>
                    <a:lnTo>
                      <a:pt x="484" y="6"/>
                    </a:lnTo>
                    <a:lnTo>
                      <a:pt x="370" y="30"/>
                    </a:lnTo>
                    <a:lnTo>
                      <a:pt x="263" y="60"/>
                    </a:lnTo>
                    <a:lnTo>
                      <a:pt x="179" y="108"/>
                    </a:lnTo>
                    <a:lnTo>
                      <a:pt x="101" y="162"/>
                    </a:lnTo>
                    <a:lnTo>
                      <a:pt x="48" y="222"/>
                    </a:lnTo>
                    <a:lnTo>
                      <a:pt x="12" y="294"/>
                    </a:lnTo>
                    <a:lnTo>
                      <a:pt x="6" y="330"/>
                    </a:lnTo>
                    <a:lnTo>
                      <a:pt x="0" y="366"/>
                    </a:lnTo>
                    <a:lnTo>
                      <a:pt x="6" y="401"/>
                    </a:lnTo>
                    <a:lnTo>
                      <a:pt x="12" y="437"/>
                    </a:lnTo>
                    <a:lnTo>
                      <a:pt x="48" y="509"/>
                    </a:lnTo>
                    <a:lnTo>
                      <a:pt x="101" y="569"/>
                    </a:lnTo>
                    <a:lnTo>
                      <a:pt x="179" y="623"/>
                    </a:lnTo>
                    <a:lnTo>
                      <a:pt x="263" y="671"/>
                    </a:lnTo>
                    <a:lnTo>
                      <a:pt x="370" y="701"/>
                    </a:lnTo>
                    <a:lnTo>
                      <a:pt x="484" y="725"/>
                    </a:lnTo>
                    <a:lnTo>
                      <a:pt x="604" y="731"/>
                    </a:lnTo>
                    <a:lnTo>
                      <a:pt x="723" y="725"/>
                    </a:lnTo>
                    <a:lnTo>
                      <a:pt x="837" y="701"/>
                    </a:lnTo>
                    <a:lnTo>
                      <a:pt x="938" y="671"/>
                    </a:lnTo>
                    <a:lnTo>
                      <a:pt x="1028" y="623"/>
                    </a:lnTo>
                    <a:lnTo>
                      <a:pt x="1100" y="569"/>
                    </a:lnTo>
                    <a:lnTo>
                      <a:pt x="1153" y="509"/>
                    </a:lnTo>
                    <a:lnTo>
                      <a:pt x="1189" y="437"/>
                    </a:lnTo>
                    <a:lnTo>
                      <a:pt x="1201" y="401"/>
                    </a:lnTo>
                    <a:lnTo>
                      <a:pt x="1201" y="366"/>
                    </a:lnTo>
                    <a:lnTo>
                      <a:pt x="1201" y="330"/>
                    </a:lnTo>
                    <a:lnTo>
                      <a:pt x="1189" y="294"/>
                    </a:lnTo>
                    <a:lnTo>
                      <a:pt x="1153" y="222"/>
                    </a:lnTo>
                    <a:lnTo>
                      <a:pt x="1100" y="162"/>
                    </a:lnTo>
                    <a:lnTo>
                      <a:pt x="1028" y="108"/>
                    </a:lnTo>
                    <a:lnTo>
                      <a:pt x="938" y="60"/>
                    </a:lnTo>
                    <a:lnTo>
                      <a:pt x="837" y="30"/>
                    </a:lnTo>
                    <a:lnTo>
                      <a:pt x="723" y="6"/>
                    </a:lnTo>
                    <a:lnTo>
                      <a:pt x="604" y="0"/>
                    </a:lnTo>
                    <a:lnTo>
                      <a:pt x="604" y="0"/>
                    </a:lnTo>
                    <a:close/>
                    <a:moveTo>
                      <a:pt x="604" y="707"/>
                    </a:moveTo>
                    <a:lnTo>
                      <a:pt x="490" y="701"/>
                    </a:lnTo>
                    <a:lnTo>
                      <a:pt x="382" y="683"/>
                    </a:lnTo>
                    <a:lnTo>
                      <a:pt x="287" y="647"/>
                    </a:lnTo>
                    <a:lnTo>
                      <a:pt x="203" y="611"/>
                    </a:lnTo>
                    <a:lnTo>
                      <a:pt x="131" y="557"/>
                    </a:lnTo>
                    <a:lnTo>
                      <a:pt x="83" y="497"/>
                    </a:lnTo>
                    <a:lnTo>
                      <a:pt x="48" y="437"/>
                    </a:lnTo>
                    <a:lnTo>
                      <a:pt x="42" y="401"/>
                    </a:lnTo>
                    <a:lnTo>
                      <a:pt x="36" y="366"/>
                    </a:lnTo>
                    <a:lnTo>
                      <a:pt x="42" y="330"/>
                    </a:lnTo>
                    <a:lnTo>
                      <a:pt x="48" y="300"/>
                    </a:lnTo>
                    <a:lnTo>
                      <a:pt x="83" y="234"/>
                    </a:lnTo>
                    <a:lnTo>
                      <a:pt x="131" y="174"/>
                    </a:lnTo>
                    <a:lnTo>
                      <a:pt x="203" y="126"/>
                    </a:lnTo>
                    <a:lnTo>
                      <a:pt x="287" y="84"/>
                    </a:lnTo>
                    <a:lnTo>
                      <a:pt x="382" y="54"/>
                    </a:lnTo>
                    <a:lnTo>
                      <a:pt x="490" y="30"/>
                    </a:lnTo>
                    <a:lnTo>
                      <a:pt x="604" y="24"/>
                    </a:lnTo>
                    <a:lnTo>
                      <a:pt x="717" y="30"/>
                    </a:lnTo>
                    <a:lnTo>
                      <a:pt x="825" y="54"/>
                    </a:lnTo>
                    <a:lnTo>
                      <a:pt x="920" y="84"/>
                    </a:lnTo>
                    <a:lnTo>
                      <a:pt x="1004" y="126"/>
                    </a:lnTo>
                    <a:lnTo>
                      <a:pt x="1070" y="174"/>
                    </a:lnTo>
                    <a:lnTo>
                      <a:pt x="1124" y="234"/>
                    </a:lnTo>
                    <a:lnTo>
                      <a:pt x="1153" y="300"/>
                    </a:lnTo>
                    <a:lnTo>
                      <a:pt x="1165" y="366"/>
                    </a:lnTo>
                    <a:lnTo>
                      <a:pt x="1153" y="437"/>
                    </a:lnTo>
                    <a:lnTo>
                      <a:pt x="1124" y="497"/>
                    </a:lnTo>
                    <a:lnTo>
                      <a:pt x="1070" y="557"/>
                    </a:lnTo>
                    <a:lnTo>
                      <a:pt x="1004" y="611"/>
                    </a:lnTo>
                    <a:lnTo>
                      <a:pt x="920" y="647"/>
                    </a:lnTo>
                    <a:lnTo>
                      <a:pt x="825" y="683"/>
                    </a:lnTo>
                    <a:lnTo>
                      <a:pt x="717" y="701"/>
                    </a:lnTo>
                    <a:lnTo>
                      <a:pt x="604" y="707"/>
                    </a:lnTo>
                    <a:lnTo>
                      <a:pt x="604" y="70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IE" dirty="0"/>
              </a:p>
            </p:txBody>
          </p:sp>
          <p:sp>
            <p:nvSpPr>
              <p:cNvPr id="23" name="Freeform 37"/>
              <p:cNvSpPr>
                <a:spLocks/>
              </p:cNvSpPr>
              <p:nvPr/>
            </p:nvSpPr>
            <p:spPr bwMode="hidden">
              <a:xfrm>
                <a:off x="4128" y="3366"/>
                <a:ext cx="544" cy="737"/>
              </a:xfrm>
              <a:custGeom>
                <a:avLst/>
                <a:gdLst/>
                <a:ahLst/>
                <a:cxnLst>
                  <a:cxn ang="0">
                    <a:pos x="24" y="402"/>
                  </a:cxn>
                  <a:cxn ang="0">
                    <a:pos x="36" y="330"/>
                  </a:cxn>
                  <a:cxn ang="0">
                    <a:pos x="66" y="264"/>
                  </a:cxn>
                  <a:cxn ang="0">
                    <a:pos x="108" y="204"/>
                  </a:cxn>
                  <a:cxn ang="0">
                    <a:pos x="173" y="150"/>
                  </a:cxn>
                  <a:cxn ang="0">
                    <a:pos x="251" y="102"/>
                  </a:cxn>
                  <a:cxn ang="0">
                    <a:pos x="335" y="60"/>
                  </a:cxn>
                  <a:cxn ang="0">
                    <a:pos x="436" y="30"/>
                  </a:cxn>
                  <a:cxn ang="0">
                    <a:pos x="544" y="12"/>
                  </a:cxn>
                  <a:cxn ang="0">
                    <a:pos x="544" y="0"/>
                  </a:cxn>
                  <a:cxn ang="0">
                    <a:pos x="430" y="18"/>
                  </a:cxn>
                  <a:cxn ang="0">
                    <a:pos x="329" y="48"/>
                  </a:cxn>
                  <a:cxn ang="0">
                    <a:pos x="233" y="90"/>
                  </a:cxn>
                  <a:cxn ang="0">
                    <a:pos x="155" y="138"/>
                  </a:cxn>
                  <a:cxn ang="0">
                    <a:pos x="90" y="198"/>
                  </a:cxn>
                  <a:cxn ang="0">
                    <a:pos x="42" y="258"/>
                  </a:cxn>
                  <a:cxn ang="0">
                    <a:pos x="12" y="330"/>
                  </a:cxn>
                  <a:cxn ang="0">
                    <a:pos x="0" y="402"/>
                  </a:cxn>
                  <a:cxn ang="0">
                    <a:pos x="6" y="455"/>
                  </a:cxn>
                  <a:cxn ang="0">
                    <a:pos x="18" y="503"/>
                  </a:cxn>
                  <a:cxn ang="0">
                    <a:pos x="42" y="545"/>
                  </a:cxn>
                  <a:cxn ang="0">
                    <a:pos x="78" y="593"/>
                  </a:cxn>
                  <a:cxn ang="0">
                    <a:pos x="114" y="635"/>
                  </a:cxn>
                  <a:cxn ang="0">
                    <a:pos x="161" y="671"/>
                  </a:cxn>
                  <a:cxn ang="0">
                    <a:pos x="221" y="707"/>
                  </a:cxn>
                  <a:cxn ang="0">
                    <a:pos x="281" y="737"/>
                  </a:cxn>
                  <a:cxn ang="0">
                    <a:pos x="323" y="737"/>
                  </a:cxn>
                  <a:cxn ang="0">
                    <a:pos x="257" y="707"/>
                  </a:cxn>
                  <a:cxn ang="0">
                    <a:pos x="203" y="671"/>
                  </a:cxn>
                  <a:cxn ang="0">
                    <a:pos x="149" y="635"/>
                  </a:cxn>
                  <a:cxn ang="0">
                    <a:pos x="108" y="593"/>
                  </a:cxn>
                  <a:cxn ang="0">
                    <a:pos x="72" y="551"/>
                  </a:cxn>
                  <a:cxn ang="0">
                    <a:pos x="48" y="503"/>
                  </a:cxn>
                  <a:cxn ang="0">
                    <a:pos x="30" y="455"/>
                  </a:cxn>
                  <a:cxn ang="0">
                    <a:pos x="24" y="402"/>
                  </a:cxn>
                  <a:cxn ang="0">
                    <a:pos x="24" y="402"/>
                  </a:cxn>
                </a:cxnLst>
                <a:rect l="0" t="0" r="r" b="b"/>
                <a:pathLst>
                  <a:path w="544" h="737">
                    <a:moveTo>
                      <a:pt x="24" y="402"/>
                    </a:moveTo>
                    <a:lnTo>
                      <a:pt x="36" y="330"/>
                    </a:lnTo>
                    <a:lnTo>
                      <a:pt x="66" y="264"/>
                    </a:lnTo>
                    <a:lnTo>
                      <a:pt x="108" y="204"/>
                    </a:lnTo>
                    <a:lnTo>
                      <a:pt x="173" y="150"/>
                    </a:lnTo>
                    <a:lnTo>
                      <a:pt x="251" y="102"/>
                    </a:lnTo>
                    <a:lnTo>
                      <a:pt x="335" y="60"/>
                    </a:lnTo>
                    <a:lnTo>
                      <a:pt x="436" y="30"/>
                    </a:lnTo>
                    <a:lnTo>
                      <a:pt x="544" y="12"/>
                    </a:lnTo>
                    <a:lnTo>
                      <a:pt x="544" y="0"/>
                    </a:lnTo>
                    <a:lnTo>
                      <a:pt x="430" y="18"/>
                    </a:lnTo>
                    <a:lnTo>
                      <a:pt x="329" y="48"/>
                    </a:lnTo>
                    <a:lnTo>
                      <a:pt x="233" y="90"/>
                    </a:lnTo>
                    <a:lnTo>
                      <a:pt x="155" y="138"/>
                    </a:lnTo>
                    <a:lnTo>
                      <a:pt x="90" y="198"/>
                    </a:lnTo>
                    <a:lnTo>
                      <a:pt x="42" y="258"/>
                    </a:lnTo>
                    <a:lnTo>
                      <a:pt x="12" y="330"/>
                    </a:lnTo>
                    <a:lnTo>
                      <a:pt x="0" y="402"/>
                    </a:lnTo>
                    <a:lnTo>
                      <a:pt x="6" y="455"/>
                    </a:lnTo>
                    <a:lnTo>
                      <a:pt x="18" y="503"/>
                    </a:lnTo>
                    <a:lnTo>
                      <a:pt x="42" y="545"/>
                    </a:lnTo>
                    <a:lnTo>
                      <a:pt x="78" y="593"/>
                    </a:lnTo>
                    <a:lnTo>
                      <a:pt x="114" y="635"/>
                    </a:lnTo>
                    <a:lnTo>
                      <a:pt x="161" y="671"/>
                    </a:lnTo>
                    <a:lnTo>
                      <a:pt x="221" y="707"/>
                    </a:lnTo>
                    <a:lnTo>
                      <a:pt x="281" y="737"/>
                    </a:lnTo>
                    <a:lnTo>
                      <a:pt x="323" y="737"/>
                    </a:lnTo>
                    <a:lnTo>
                      <a:pt x="257" y="707"/>
                    </a:lnTo>
                    <a:lnTo>
                      <a:pt x="203" y="671"/>
                    </a:lnTo>
                    <a:lnTo>
                      <a:pt x="149" y="635"/>
                    </a:lnTo>
                    <a:lnTo>
                      <a:pt x="108" y="593"/>
                    </a:lnTo>
                    <a:lnTo>
                      <a:pt x="72" y="551"/>
                    </a:lnTo>
                    <a:lnTo>
                      <a:pt x="48" y="503"/>
                    </a:lnTo>
                    <a:lnTo>
                      <a:pt x="30" y="455"/>
                    </a:lnTo>
                    <a:lnTo>
                      <a:pt x="24" y="402"/>
                    </a:lnTo>
                    <a:lnTo>
                      <a:pt x="24" y="40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IE" dirty="0"/>
              </a:p>
            </p:txBody>
          </p:sp>
          <p:sp>
            <p:nvSpPr>
              <p:cNvPr id="24" name="Freeform 38"/>
              <p:cNvSpPr>
                <a:spLocks/>
              </p:cNvSpPr>
              <p:nvPr/>
            </p:nvSpPr>
            <p:spPr bwMode="hidden">
              <a:xfrm>
                <a:off x="4792" y="3360"/>
                <a:ext cx="609" cy="252"/>
              </a:xfrm>
              <a:custGeom>
                <a:avLst/>
                <a:gdLst/>
                <a:ahLst/>
                <a:cxnLst>
                  <a:cxn ang="0">
                    <a:pos x="12" y="12"/>
                  </a:cxn>
                  <a:cxn ang="0">
                    <a:pos x="113" y="18"/>
                  </a:cxn>
                  <a:cxn ang="0">
                    <a:pos x="203" y="30"/>
                  </a:cxn>
                  <a:cxn ang="0">
                    <a:pos x="292" y="48"/>
                  </a:cxn>
                  <a:cxn ang="0">
                    <a:pos x="376" y="78"/>
                  </a:cxn>
                  <a:cxn ang="0">
                    <a:pos x="448" y="114"/>
                  </a:cxn>
                  <a:cxn ang="0">
                    <a:pos x="514" y="156"/>
                  </a:cxn>
                  <a:cxn ang="0">
                    <a:pos x="567" y="198"/>
                  </a:cxn>
                  <a:cxn ang="0">
                    <a:pos x="609" y="252"/>
                  </a:cxn>
                  <a:cxn ang="0">
                    <a:pos x="609" y="216"/>
                  </a:cxn>
                  <a:cxn ang="0">
                    <a:pos x="561" y="168"/>
                  </a:cxn>
                  <a:cxn ang="0">
                    <a:pos x="502" y="126"/>
                  </a:cxn>
                  <a:cxn ang="0">
                    <a:pos x="436" y="90"/>
                  </a:cxn>
                  <a:cxn ang="0">
                    <a:pos x="364" y="60"/>
                  </a:cxn>
                  <a:cxn ang="0">
                    <a:pos x="286" y="36"/>
                  </a:cxn>
                  <a:cxn ang="0">
                    <a:pos x="197" y="18"/>
                  </a:cxn>
                  <a:cxn ang="0">
                    <a:pos x="107" y="6"/>
                  </a:cxn>
                  <a:cxn ang="0">
                    <a:pos x="12" y="0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6" y="12"/>
                  </a:cxn>
                  <a:cxn ang="0">
                    <a:pos x="12" y="12"/>
                  </a:cxn>
                  <a:cxn ang="0">
                    <a:pos x="12" y="12"/>
                  </a:cxn>
                </a:cxnLst>
                <a:rect l="0" t="0" r="r" b="b"/>
                <a:pathLst>
                  <a:path w="609" h="252">
                    <a:moveTo>
                      <a:pt x="12" y="12"/>
                    </a:moveTo>
                    <a:lnTo>
                      <a:pt x="113" y="18"/>
                    </a:lnTo>
                    <a:lnTo>
                      <a:pt x="203" y="30"/>
                    </a:lnTo>
                    <a:lnTo>
                      <a:pt x="292" y="48"/>
                    </a:lnTo>
                    <a:lnTo>
                      <a:pt x="376" y="78"/>
                    </a:lnTo>
                    <a:lnTo>
                      <a:pt x="448" y="114"/>
                    </a:lnTo>
                    <a:lnTo>
                      <a:pt x="514" y="156"/>
                    </a:lnTo>
                    <a:lnTo>
                      <a:pt x="567" y="198"/>
                    </a:lnTo>
                    <a:lnTo>
                      <a:pt x="609" y="252"/>
                    </a:lnTo>
                    <a:lnTo>
                      <a:pt x="609" y="216"/>
                    </a:lnTo>
                    <a:lnTo>
                      <a:pt x="561" y="168"/>
                    </a:lnTo>
                    <a:lnTo>
                      <a:pt x="502" y="126"/>
                    </a:lnTo>
                    <a:lnTo>
                      <a:pt x="436" y="90"/>
                    </a:lnTo>
                    <a:lnTo>
                      <a:pt x="364" y="60"/>
                    </a:lnTo>
                    <a:lnTo>
                      <a:pt x="286" y="36"/>
                    </a:lnTo>
                    <a:lnTo>
                      <a:pt x="197" y="18"/>
                    </a:lnTo>
                    <a:lnTo>
                      <a:pt x="107" y="6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12" y="12"/>
                    </a:lnTo>
                    <a:lnTo>
                      <a:pt x="12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IE" dirty="0"/>
              </a:p>
            </p:txBody>
          </p:sp>
          <p:sp>
            <p:nvSpPr>
              <p:cNvPr id="25" name="Freeform 39"/>
              <p:cNvSpPr>
                <a:spLocks/>
              </p:cNvSpPr>
              <p:nvPr/>
            </p:nvSpPr>
            <p:spPr bwMode="hidden">
              <a:xfrm>
                <a:off x="5246" y="4007"/>
                <a:ext cx="72" cy="54"/>
              </a:xfrm>
              <a:custGeom>
                <a:avLst/>
                <a:gdLst/>
                <a:ahLst/>
                <a:cxnLst>
                  <a:cxn ang="0">
                    <a:pos x="72" y="0"/>
                  </a:cxn>
                  <a:cxn ang="0">
                    <a:pos x="36" y="30"/>
                  </a:cxn>
                  <a:cxn ang="0">
                    <a:pos x="0" y="54"/>
                  </a:cxn>
                  <a:cxn ang="0">
                    <a:pos x="36" y="54"/>
                  </a:cxn>
                  <a:cxn ang="0">
                    <a:pos x="54" y="42"/>
                  </a:cxn>
                  <a:cxn ang="0">
                    <a:pos x="72" y="24"/>
                  </a:cxn>
                  <a:cxn ang="0">
                    <a:pos x="72" y="24"/>
                  </a:cxn>
                  <a:cxn ang="0">
                    <a:pos x="72" y="0"/>
                  </a:cxn>
                  <a:cxn ang="0">
                    <a:pos x="72" y="0"/>
                  </a:cxn>
                </a:cxnLst>
                <a:rect l="0" t="0" r="r" b="b"/>
                <a:pathLst>
                  <a:path w="72" h="54">
                    <a:moveTo>
                      <a:pt x="72" y="0"/>
                    </a:moveTo>
                    <a:lnTo>
                      <a:pt x="36" y="30"/>
                    </a:lnTo>
                    <a:lnTo>
                      <a:pt x="0" y="54"/>
                    </a:lnTo>
                    <a:lnTo>
                      <a:pt x="36" y="54"/>
                    </a:lnTo>
                    <a:lnTo>
                      <a:pt x="54" y="42"/>
                    </a:lnTo>
                    <a:lnTo>
                      <a:pt x="72" y="24"/>
                    </a:lnTo>
                    <a:lnTo>
                      <a:pt x="72" y="24"/>
                    </a:lnTo>
                    <a:lnTo>
                      <a:pt x="72" y="0"/>
                    </a:lnTo>
                    <a:lnTo>
                      <a:pt x="7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IE" dirty="0"/>
              </a:p>
            </p:txBody>
          </p:sp>
          <p:sp>
            <p:nvSpPr>
              <p:cNvPr id="26" name="Freeform 40"/>
              <p:cNvSpPr>
                <a:spLocks/>
              </p:cNvSpPr>
              <p:nvPr/>
            </p:nvSpPr>
            <p:spPr bwMode="hidden">
              <a:xfrm>
                <a:off x="4505" y="4073"/>
                <a:ext cx="705" cy="108"/>
              </a:xfrm>
              <a:custGeom>
                <a:avLst/>
                <a:gdLst/>
                <a:ahLst/>
                <a:cxnLst>
                  <a:cxn ang="0">
                    <a:pos x="299" y="90"/>
                  </a:cxn>
                  <a:cxn ang="0">
                    <a:pos x="221" y="90"/>
                  </a:cxn>
                  <a:cxn ang="0">
                    <a:pos x="143" y="78"/>
                  </a:cxn>
                  <a:cxn ang="0">
                    <a:pos x="0" y="48"/>
                  </a:cxn>
                  <a:cxn ang="0">
                    <a:pos x="0" y="66"/>
                  </a:cxn>
                  <a:cxn ang="0">
                    <a:pos x="143" y="96"/>
                  </a:cxn>
                  <a:cxn ang="0">
                    <a:pos x="221" y="108"/>
                  </a:cxn>
                  <a:cxn ang="0">
                    <a:pos x="299" y="108"/>
                  </a:cxn>
                  <a:cxn ang="0">
                    <a:pos x="412" y="102"/>
                  </a:cxn>
                  <a:cxn ang="0">
                    <a:pos x="520" y="84"/>
                  </a:cxn>
                  <a:cxn ang="0">
                    <a:pos x="615" y="60"/>
                  </a:cxn>
                  <a:cxn ang="0">
                    <a:pos x="705" y="24"/>
                  </a:cxn>
                  <a:cxn ang="0">
                    <a:pos x="705" y="0"/>
                  </a:cxn>
                  <a:cxn ang="0">
                    <a:pos x="615" y="42"/>
                  </a:cxn>
                  <a:cxn ang="0">
                    <a:pos x="520" y="66"/>
                  </a:cxn>
                  <a:cxn ang="0">
                    <a:pos x="412" y="84"/>
                  </a:cxn>
                  <a:cxn ang="0">
                    <a:pos x="299" y="90"/>
                  </a:cxn>
                  <a:cxn ang="0">
                    <a:pos x="299" y="90"/>
                  </a:cxn>
                </a:cxnLst>
                <a:rect l="0" t="0" r="r" b="b"/>
                <a:pathLst>
                  <a:path w="705" h="108">
                    <a:moveTo>
                      <a:pt x="299" y="90"/>
                    </a:moveTo>
                    <a:lnTo>
                      <a:pt x="221" y="90"/>
                    </a:lnTo>
                    <a:lnTo>
                      <a:pt x="143" y="78"/>
                    </a:lnTo>
                    <a:lnTo>
                      <a:pt x="0" y="48"/>
                    </a:lnTo>
                    <a:lnTo>
                      <a:pt x="0" y="66"/>
                    </a:lnTo>
                    <a:lnTo>
                      <a:pt x="143" y="96"/>
                    </a:lnTo>
                    <a:lnTo>
                      <a:pt x="221" y="108"/>
                    </a:lnTo>
                    <a:lnTo>
                      <a:pt x="299" y="108"/>
                    </a:lnTo>
                    <a:lnTo>
                      <a:pt x="412" y="102"/>
                    </a:lnTo>
                    <a:lnTo>
                      <a:pt x="520" y="84"/>
                    </a:lnTo>
                    <a:lnTo>
                      <a:pt x="615" y="60"/>
                    </a:lnTo>
                    <a:lnTo>
                      <a:pt x="705" y="24"/>
                    </a:lnTo>
                    <a:lnTo>
                      <a:pt x="705" y="0"/>
                    </a:lnTo>
                    <a:lnTo>
                      <a:pt x="615" y="42"/>
                    </a:lnTo>
                    <a:lnTo>
                      <a:pt x="520" y="66"/>
                    </a:lnTo>
                    <a:lnTo>
                      <a:pt x="412" y="84"/>
                    </a:lnTo>
                    <a:lnTo>
                      <a:pt x="299" y="90"/>
                    </a:lnTo>
                    <a:lnTo>
                      <a:pt x="29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IE" dirty="0"/>
              </a:p>
            </p:txBody>
          </p:sp>
          <p:sp>
            <p:nvSpPr>
              <p:cNvPr id="27" name="Freeform 41"/>
              <p:cNvSpPr>
                <a:spLocks/>
              </p:cNvSpPr>
              <p:nvPr/>
            </p:nvSpPr>
            <p:spPr bwMode="hidden">
              <a:xfrm>
                <a:off x="5336" y="3654"/>
                <a:ext cx="143" cy="341"/>
              </a:xfrm>
              <a:custGeom>
                <a:avLst/>
                <a:gdLst/>
                <a:ahLst/>
                <a:cxnLst>
                  <a:cxn ang="0">
                    <a:pos x="119" y="114"/>
                  </a:cxn>
                  <a:cxn ang="0">
                    <a:pos x="113" y="173"/>
                  </a:cxn>
                  <a:cxn ang="0">
                    <a:pos x="89" y="239"/>
                  </a:cxn>
                  <a:cxn ang="0">
                    <a:pos x="47" y="293"/>
                  </a:cxn>
                  <a:cxn ang="0">
                    <a:pos x="0" y="341"/>
                  </a:cxn>
                  <a:cxn ang="0">
                    <a:pos x="29" y="341"/>
                  </a:cxn>
                  <a:cxn ang="0">
                    <a:pos x="77" y="287"/>
                  </a:cxn>
                  <a:cxn ang="0">
                    <a:pos x="113" y="233"/>
                  </a:cxn>
                  <a:cxn ang="0">
                    <a:pos x="137" y="173"/>
                  </a:cxn>
                  <a:cxn ang="0">
                    <a:pos x="143" y="114"/>
                  </a:cxn>
                  <a:cxn ang="0">
                    <a:pos x="137" y="60"/>
                  </a:cxn>
                  <a:cxn ang="0">
                    <a:pos x="119" y="0"/>
                  </a:cxn>
                  <a:cxn ang="0">
                    <a:pos x="89" y="0"/>
                  </a:cxn>
                  <a:cxn ang="0">
                    <a:pos x="113" y="60"/>
                  </a:cxn>
                  <a:cxn ang="0">
                    <a:pos x="119" y="114"/>
                  </a:cxn>
                  <a:cxn ang="0">
                    <a:pos x="119" y="114"/>
                  </a:cxn>
                </a:cxnLst>
                <a:rect l="0" t="0" r="r" b="b"/>
                <a:pathLst>
                  <a:path w="143" h="341">
                    <a:moveTo>
                      <a:pt x="119" y="114"/>
                    </a:moveTo>
                    <a:lnTo>
                      <a:pt x="113" y="173"/>
                    </a:lnTo>
                    <a:lnTo>
                      <a:pt x="89" y="239"/>
                    </a:lnTo>
                    <a:lnTo>
                      <a:pt x="47" y="293"/>
                    </a:lnTo>
                    <a:lnTo>
                      <a:pt x="0" y="341"/>
                    </a:lnTo>
                    <a:lnTo>
                      <a:pt x="29" y="341"/>
                    </a:lnTo>
                    <a:lnTo>
                      <a:pt x="77" y="287"/>
                    </a:lnTo>
                    <a:lnTo>
                      <a:pt x="113" y="233"/>
                    </a:lnTo>
                    <a:lnTo>
                      <a:pt x="137" y="173"/>
                    </a:lnTo>
                    <a:lnTo>
                      <a:pt x="143" y="114"/>
                    </a:lnTo>
                    <a:lnTo>
                      <a:pt x="137" y="60"/>
                    </a:lnTo>
                    <a:lnTo>
                      <a:pt x="119" y="0"/>
                    </a:lnTo>
                    <a:lnTo>
                      <a:pt x="89" y="0"/>
                    </a:lnTo>
                    <a:lnTo>
                      <a:pt x="113" y="60"/>
                    </a:lnTo>
                    <a:lnTo>
                      <a:pt x="119" y="114"/>
                    </a:lnTo>
                    <a:lnTo>
                      <a:pt x="119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IE" dirty="0"/>
              </a:p>
            </p:txBody>
          </p:sp>
          <p:sp>
            <p:nvSpPr>
              <p:cNvPr id="28" name="Freeform 42"/>
              <p:cNvSpPr>
                <a:spLocks/>
              </p:cNvSpPr>
              <p:nvPr/>
            </p:nvSpPr>
            <p:spPr bwMode="hidden">
              <a:xfrm>
                <a:off x="5061" y="3624"/>
                <a:ext cx="83" cy="90"/>
              </a:xfrm>
              <a:custGeom>
                <a:avLst/>
                <a:gdLst/>
                <a:ahLst/>
                <a:cxnLst>
                  <a:cxn ang="0">
                    <a:pos x="59" y="90"/>
                  </a:cxn>
                  <a:cxn ang="0">
                    <a:pos x="83" y="84"/>
                  </a:cxn>
                  <a:cxn ang="0">
                    <a:pos x="71" y="60"/>
                  </a:cxn>
                  <a:cxn ang="0">
                    <a:pos x="53" y="42"/>
                  </a:cxn>
                  <a:cxn ang="0">
                    <a:pos x="6" y="0"/>
                  </a:cxn>
                  <a:cxn ang="0">
                    <a:pos x="0" y="18"/>
                  </a:cxn>
                  <a:cxn ang="0">
                    <a:pos x="35" y="48"/>
                  </a:cxn>
                  <a:cxn ang="0">
                    <a:pos x="59" y="90"/>
                  </a:cxn>
                  <a:cxn ang="0">
                    <a:pos x="59" y="90"/>
                  </a:cxn>
                </a:cxnLst>
                <a:rect l="0" t="0" r="r" b="b"/>
                <a:pathLst>
                  <a:path w="83" h="90">
                    <a:moveTo>
                      <a:pt x="59" y="90"/>
                    </a:moveTo>
                    <a:lnTo>
                      <a:pt x="83" y="84"/>
                    </a:lnTo>
                    <a:lnTo>
                      <a:pt x="71" y="60"/>
                    </a:lnTo>
                    <a:lnTo>
                      <a:pt x="53" y="42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35" y="48"/>
                    </a:lnTo>
                    <a:lnTo>
                      <a:pt x="59" y="90"/>
                    </a:lnTo>
                    <a:lnTo>
                      <a:pt x="5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IE" dirty="0"/>
              </a:p>
            </p:txBody>
          </p:sp>
          <p:sp>
            <p:nvSpPr>
              <p:cNvPr id="29" name="Freeform 43"/>
              <p:cNvSpPr>
                <a:spLocks/>
              </p:cNvSpPr>
              <p:nvPr/>
            </p:nvSpPr>
            <p:spPr bwMode="hidden">
              <a:xfrm>
                <a:off x="4445" y="3552"/>
                <a:ext cx="717" cy="431"/>
              </a:xfrm>
              <a:custGeom>
                <a:avLst/>
                <a:gdLst>
                  <a:gd name="T0" fmla="*/ 693 w 717"/>
                  <a:gd name="T1" fmla="*/ 216 h 431"/>
                  <a:gd name="T2" fmla="*/ 687 w 717"/>
                  <a:gd name="T3" fmla="*/ 257 h 431"/>
                  <a:gd name="T4" fmla="*/ 669 w 717"/>
                  <a:gd name="T5" fmla="*/ 293 h 431"/>
                  <a:gd name="T6" fmla="*/ 633 w 717"/>
                  <a:gd name="T7" fmla="*/ 329 h 431"/>
                  <a:gd name="T8" fmla="*/ 598 w 717"/>
                  <a:gd name="T9" fmla="*/ 359 h 431"/>
                  <a:gd name="T10" fmla="*/ 544 w 717"/>
                  <a:gd name="T11" fmla="*/ 383 h 431"/>
                  <a:gd name="T12" fmla="*/ 490 w 717"/>
                  <a:gd name="T13" fmla="*/ 401 h 431"/>
                  <a:gd name="T14" fmla="*/ 424 w 717"/>
                  <a:gd name="T15" fmla="*/ 413 h 431"/>
                  <a:gd name="T16" fmla="*/ 359 w 717"/>
                  <a:gd name="T17" fmla="*/ 419 h 431"/>
                  <a:gd name="T18" fmla="*/ 293 w 717"/>
                  <a:gd name="T19" fmla="*/ 413 h 431"/>
                  <a:gd name="T20" fmla="*/ 227 w 717"/>
                  <a:gd name="T21" fmla="*/ 401 h 431"/>
                  <a:gd name="T22" fmla="*/ 173 w 717"/>
                  <a:gd name="T23" fmla="*/ 383 h 431"/>
                  <a:gd name="T24" fmla="*/ 119 w 717"/>
                  <a:gd name="T25" fmla="*/ 359 h 431"/>
                  <a:gd name="T26" fmla="*/ 84 w 717"/>
                  <a:gd name="T27" fmla="*/ 329 h 431"/>
                  <a:gd name="T28" fmla="*/ 48 w 717"/>
                  <a:gd name="T29" fmla="*/ 293 h 431"/>
                  <a:gd name="T30" fmla="*/ 30 w 717"/>
                  <a:gd name="T31" fmla="*/ 257 h 431"/>
                  <a:gd name="T32" fmla="*/ 24 w 717"/>
                  <a:gd name="T33" fmla="*/ 216 h 431"/>
                  <a:gd name="T34" fmla="*/ 30 w 717"/>
                  <a:gd name="T35" fmla="*/ 174 h 431"/>
                  <a:gd name="T36" fmla="*/ 48 w 717"/>
                  <a:gd name="T37" fmla="*/ 138 h 431"/>
                  <a:gd name="T38" fmla="*/ 84 w 717"/>
                  <a:gd name="T39" fmla="*/ 102 h 431"/>
                  <a:gd name="T40" fmla="*/ 119 w 717"/>
                  <a:gd name="T41" fmla="*/ 72 h 431"/>
                  <a:gd name="T42" fmla="*/ 173 w 717"/>
                  <a:gd name="T43" fmla="*/ 48 h 431"/>
                  <a:gd name="T44" fmla="*/ 227 w 717"/>
                  <a:gd name="T45" fmla="*/ 30 h 431"/>
                  <a:gd name="T46" fmla="*/ 293 w 717"/>
                  <a:gd name="T47" fmla="*/ 18 h 431"/>
                  <a:gd name="T48" fmla="*/ 359 w 717"/>
                  <a:gd name="T49" fmla="*/ 12 h 431"/>
                  <a:gd name="T50" fmla="*/ 418 w 717"/>
                  <a:gd name="T51" fmla="*/ 18 h 431"/>
                  <a:gd name="T52" fmla="*/ 478 w 717"/>
                  <a:gd name="T53" fmla="*/ 30 h 431"/>
                  <a:gd name="T54" fmla="*/ 532 w 717"/>
                  <a:gd name="T55" fmla="*/ 48 h 431"/>
                  <a:gd name="T56" fmla="*/ 580 w 717"/>
                  <a:gd name="T57" fmla="*/ 66 h 431"/>
                  <a:gd name="T58" fmla="*/ 586 w 717"/>
                  <a:gd name="T59" fmla="*/ 48 h 431"/>
                  <a:gd name="T60" fmla="*/ 478 w 717"/>
                  <a:gd name="T61" fmla="*/ 12 h 431"/>
                  <a:gd name="T62" fmla="*/ 418 w 717"/>
                  <a:gd name="T63" fmla="*/ 6 h 431"/>
                  <a:gd name="T64" fmla="*/ 359 w 717"/>
                  <a:gd name="T65" fmla="*/ 0 h 431"/>
                  <a:gd name="T66" fmla="*/ 287 w 717"/>
                  <a:gd name="T67" fmla="*/ 6 h 431"/>
                  <a:gd name="T68" fmla="*/ 221 w 717"/>
                  <a:gd name="T69" fmla="*/ 18 h 431"/>
                  <a:gd name="T70" fmla="*/ 161 w 717"/>
                  <a:gd name="T71" fmla="*/ 36 h 431"/>
                  <a:gd name="T72" fmla="*/ 107 w 717"/>
                  <a:gd name="T73" fmla="*/ 66 h 431"/>
                  <a:gd name="T74" fmla="*/ 60 w 717"/>
                  <a:gd name="T75" fmla="*/ 96 h 431"/>
                  <a:gd name="T76" fmla="*/ 30 w 717"/>
                  <a:gd name="T77" fmla="*/ 132 h 431"/>
                  <a:gd name="T78" fmla="*/ 6 w 717"/>
                  <a:gd name="T79" fmla="*/ 174 h 431"/>
                  <a:gd name="T80" fmla="*/ 0 w 717"/>
                  <a:gd name="T81" fmla="*/ 216 h 431"/>
                  <a:gd name="T82" fmla="*/ 6 w 717"/>
                  <a:gd name="T83" fmla="*/ 257 h 431"/>
                  <a:gd name="T84" fmla="*/ 30 w 717"/>
                  <a:gd name="T85" fmla="*/ 299 h 431"/>
                  <a:gd name="T86" fmla="*/ 60 w 717"/>
                  <a:gd name="T87" fmla="*/ 335 h 431"/>
                  <a:gd name="T88" fmla="*/ 107 w 717"/>
                  <a:gd name="T89" fmla="*/ 371 h 431"/>
                  <a:gd name="T90" fmla="*/ 161 w 717"/>
                  <a:gd name="T91" fmla="*/ 395 h 431"/>
                  <a:gd name="T92" fmla="*/ 221 w 717"/>
                  <a:gd name="T93" fmla="*/ 413 h 431"/>
                  <a:gd name="T94" fmla="*/ 287 w 717"/>
                  <a:gd name="T95" fmla="*/ 425 h 431"/>
                  <a:gd name="T96" fmla="*/ 359 w 717"/>
                  <a:gd name="T97" fmla="*/ 431 h 431"/>
                  <a:gd name="T98" fmla="*/ 430 w 717"/>
                  <a:gd name="T99" fmla="*/ 425 h 431"/>
                  <a:gd name="T100" fmla="*/ 496 w 717"/>
                  <a:gd name="T101" fmla="*/ 413 h 431"/>
                  <a:gd name="T102" fmla="*/ 562 w 717"/>
                  <a:gd name="T103" fmla="*/ 395 h 431"/>
                  <a:gd name="T104" fmla="*/ 610 w 717"/>
                  <a:gd name="T105" fmla="*/ 371 h 431"/>
                  <a:gd name="T106" fmla="*/ 657 w 717"/>
                  <a:gd name="T107" fmla="*/ 335 h 431"/>
                  <a:gd name="T108" fmla="*/ 687 w 717"/>
                  <a:gd name="T109" fmla="*/ 299 h 431"/>
                  <a:gd name="T110" fmla="*/ 711 w 717"/>
                  <a:gd name="T111" fmla="*/ 257 h 431"/>
                  <a:gd name="T112" fmla="*/ 717 w 717"/>
                  <a:gd name="T113" fmla="*/ 216 h 431"/>
                  <a:gd name="T114" fmla="*/ 717 w 717"/>
                  <a:gd name="T115" fmla="*/ 204 h 431"/>
                  <a:gd name="T116" fmla="*/ 711 w 717"/>
                  <a:gd name="T117" fmla="*/ 192 h 431"/>
                  <a:gd name="T118" fmla="*/ 687 w 717"/>
                  <a:gd name="T119" fmla="*/ 198 h 431"/>
                  <a:gd name="T120" fmla="*/ 693 w 717"/>
                  <a:gd name="T121" fmla="*/ 210 h 431"/>
                  <a:gd name="T122" fmla="*/ 693 w 717"/>
                  <a:gd name="T123" fmla="*/ 216 h 431"/>
                  <a:gd name="T124" fmla="*/ 693 w 717"/>
                  <a:gd name="T125" fmla="*/ 216 h 431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0" t="0" r="r" b="b"/>
                <a:pathLst>
                  <a:path w="717" h="431">
                    <a:moveTo>
                      <a:pt x="693" y="216"/>
                    </a:moveTo>
                    <a:lnTo>
                      <a:pt x="687" y="257"/>
                    </a:lnTo>
                    <a:lnTo>
                      <a:pt x="669" y="293"/>
                    </a:lnTo>
                    <a:lnTo>
                      <a:pt x="633" y="329"/>
                    </a:lnTo>
                    <a:lnTo>
                      <a:pt x="598" y="359"/>
                    </a:lnTo>
                    <a:lnTo>
                      <a:pt x="544" y="383"/>
                    </a:lnTo>
                    <a:lnTo>
                      <a:pt x="490" y="401"/>
                    </a:lnTo>
                    <a:lnTo>
                      <a:pt x="424" y="413"/>
                    </a:lnTo>
                    <a:lnTo>
                      <a:pt x="359" y="419"/>
                    </a:lnTo>
                    <a:lnTo>
                      <a:pt x="293" y="413"/>
                    </a:lnTo>
                    <a:lnTo>
                      <a:pt x="227" y="401"/>
                    </a:lnTo>
                    <a:lnTo>
                      <a:pt x="173" y="383"/>
                    </a:lnTo>
                    <a:lnTo>
                      <a:pt x="119" y="359"/>
                    </a:lnTo>
                    <a:lnTo>
                      <a:pt x="84" y="329"/>
                    </a:lnTo>
                    <a:lnTo>
                      <a:pt x="48" y="293"/>
                    </a:lnTo>
                    <a:lnTo>
                      <a:pt x="30" y="257"/>
                    </a:lnTo>
                    <a:lnTo>
                      <a:pt x="24" y="216"/>
                    </a:lnTo>
                    <a:lnTo>
                      <a:pt x="30" y="174"/>
                    </a:lnTo>
                    <a:lnTo>
                      <a:pt x="48" y="138"/>
                    </a:lnTo>
                    <a:lnTo>
                      <a:pt x="84" y="102"/>
                    </a:lnTo>
                    <a:lnTo>
                      <a:pt x="119" y="72"/>
                    </a:lnTo>
                    <a:lnTo>
                      <a:pt x="173" y="48"/>
                    </a:lnTo>
                    <a:lnTo>
                      <a:pt x="227" y="30"/>
                    </a:lnTo>
                    <a:lnTo>
                      <a:pt x="293" y="18"/>
                    </a:lnTo>
                    <a:lnTo>
                      <a:pt x="359" y="12"/>
                    </a:lnTo>
                    <a:lnTo>
                      <a:pt x="418" y="18"/>
                    </a:lnTo>
                    <a:lnTo>
                      <a:pt x="478" y="30"/>
                    </a:lnTo>
                    <a:lnTo>
                      <a:pt x="532" y="48"/>
                    </a:lnTo>
                    <a:lnTo>
                      <a:pt x="580" y="66"/>
                    </a:lnTo>
                    <a:lnTo>
                      <a:pt x="586" y="48"/>
                    </a:lnTo>
                    <a:lnTo>
                      <a:pt x="478" y="12"/>
                    </a:lnTo>
                    <a:lnTo>
                      <a:pt x="418" y="6"/>
                    </a:lnTo>
                    <a:lnTo>
                      <a:pt x="359" y="0"/>
                    </a:lnTo>
                    <a:lnTo>
                      <a:pt x="287" y="6"/>
                    </a:lnTo>
                    <a:lnTo>
                      <a:pt x="221" y="18"/>
                    </a:lnTo>
                    <a:lnTo>
                      <a:pt x="161" y="36"/>
                    </a:lnTo>
                    <a:lnTo>
                      <a:pt x="107" y="66"/>
                    </a:lnTo>
                    <a:lnTo>
                      <a:pt x="60" y="96"/>
                    </a:lnTo>
                    <a:lnTo>
                      <a:pt x="30" y="132"/>
                    </a:lnTo>
                    <a:lnTo>
                      <a:pt x="6" y="174"/>
                    </a:lnTo>
                    <a:lnTo>
                      <a:pt x="0" y="216"/>
                    </a:lnTo>
                    <a:lnTo>
                      <a:pt x="6" y="257"/>
                    </a:lnTo>
                    <a:lnTo>
                      <a:pt x="30" y="299"/>
                    </a:lnTo>
                    <a:lnTo>
                      <a:pt x="60" y="335"/>
                    </a:lnTo>
                    <a:lnTo>
                      <a:pt x="107" y="371"/>
                    </a:lnTo>
                    <a:lnTo>
                      <a:pt x="161" y="395"/>
                    </a:lnTo>
                    <a:lnTo>
                      <a:pt x="221" y="413"/>
                    </a:lnTo>
                    <a:lnTo>
                      <a:pt x="287" y="425"/>
                    </a:lnTo>
                    <a:lnTo>
                      <a:pt x="359" y="431"/>
                    </a:lnTo>
                    <a:lnTo>
                      <a:pt x="430" y="425"/>
                    </a:lnTo>
                    <a:lnTo>
                      <a:pt x="496" y="413"/>
                    </a:lnTo>
                    <a:lnTo>
                      <a:pt x="562" y="395"/>
                    </a:lnTo>
                    <a:lnTo>
                      <a:pt x="610" y="371"/>
                    </a:lnTo>
                    <a:lnTo>
                      <a:pt x="657" y="335"/>
                    </a:lnTo>
                    <a:lnTo>
                      <a:pt x="687" y="299"/>
                    </a:lnTo>
                    <a:lnTo>
                      <a:pt x="711" y="257"/>
                    </a:lnTo>
                    <a:lnTo>
                      <a:pt x="717" y="216"/>
                    </a:lnTo>
                    <a:lnTo>
                      <a:pt x="717" y="204"/>
                    </a:lnTo>
                    <a:lnTo>
                      <a:pt x="711" y="192"/>
                    </a:lnTo>
                    <a:lnTo>
                      <a:pt x="687" y="198"/>
                    </a:lnTo>
                    <a:lnTo>
                      <a:pt x="693" y="210"/>
                    </a:lnTo>
                    <a:lnTo>
                      <a:pt x="693" y="216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 dirty="0"/>
              </a:p>
            </p:txBody>
          </p:sp>
          <p:sp>
            <p:nvSpPr>
              <p:cNvPr id="30" name="Freeform 44"/>
              <p:cNvSpPr>
                <a:spLocks/>
              </p:cNvSpPr>
              <p:nvPr/>
            </p:nvSpPr>
            <p:spPr bwMode="hidden">
              <a:xfrm>
                <a:off x="4349" y="3510"/>
                <a:ext cx="909" cy="533"/>
              </a:xfrm>
              <a:custGeom>
                <a:avLst/>
                <a:gdLst/>
                <a:ahLst/>
                <a:cxnLst>
                  <a:cxn ang="0">
                    <a:pos x="616" y="0"/>
                  </a:cxn>
                  <a:cxn ang="0">
                    <a:pos x="616" y="18"/>
                  </a:cxn>
                  <a:cxn ang="0">
                    <a:pos x="724" y="60"/>
                  </a:cxn>
                  <a:cxn ang="0">
                    <a:pos x="765" y="84"/>
                  </a:cxn>
                  <a:cxn ang="0">
                    <a:pos x="807" y="114"/>
                  </a:cxn>
                  <a:cxn ang="0">
                    <a:pos x="837" y="144"/>
                  </a:cxn>
                  <a:cxn ang="0">
                    <a:pos x="861" y="180"/>
                  </a:cxn>
                  <a:cxn ang="0">
                    <a:pos x="873" y="216"/>
                  </a:cxn>
                  <a:cxn ang="0">
                    <a:pos x="879" y="258"/>
                  </a:cxn>
                  <a:cxn ang="0">
                    <a:pos x="873" y="311"/>
                  </a:cxn>
                  <a:cxn ang="0">
                    <a:pos x="843" y="359"/>
                  </a:cxn>
                  <a:cxn ang="0">
                    <a:pos x="807" y="401"/>
                  </a:cxn>
                  <a:cxn ang="0">
                    <a:pos x="753" y="443"/>
                  </a:cxn>
                  <a:cxn ang="0">
                    <a:pos x="694" y="473"/>
                  </a:cxn>
                  <a:cxn ang="0">
                    <a:pos x="622" y="497"/>
                  </a:cxn>
                  <a:cxn ang="0">
                    <a:pos x="538" y="509"/>
                  </a:cxn>
                  <a:cxn ang="0">
                    <a:pos x="455" y="515"/>
                  </a:cxn>
                  <a:cxn ang="0">
                    <a:pos x="371" y="509"/>
                  </a:cxn>
                  <a:cxn ang="0">
                    <a:pos x="287" y="497"/>
                  </a:cxn>
                  <a:cxn ang="0">
                    <a:pos x="215" y="473"/>
                  </a:cxn>
                  <a:cxn ang="0">
                    <a:pos x="156" y="443"/>
                  </a:cxn>
                  <a:cxn ang="0">
                    <a:pos x="102" y="401"/>
                  </a:cxn>
                  <a:cxn ang="0">
                    <a:pos x="66" y="359"/>
                  </a:cxn>
                  <a:cxn ang="0">
                    <a:pos x="36" y="311"/>
                  </a:cxn>
                  <a:cxn ang="0">
                    <a:pos x="30" y="258"/>
                  </a:cxn>
                  <a:cxn ang="0">
                    <a:pos x="36" y="222"/>
                  </a:cxn>
                  <a:cxn ang="0">
                    <a:pos x="48" y="186"/>
                  </a:cxn>
                  <a:cxn ang="0">
                    <a:pos x="66" y="156"/>
                  </a:cxn>
                  <a:cxn ang="0">
                    <a:pos x="90" y="126"/>
                  </a:cxn>
                  <a:cxn ang="0">
                    <a:pos x="66" y="114"/>
                  </a:cxn>
                  <a:cxn ang="0">
                    <a:pos x="36" y="144"/>
                  </a:cxn>
                  <a:cxn ang="0">
                    <a:pos x="18" y="180"/>
                  </a:cxn>
                  <a:cxn ang="0">
                    <a:pos x="6" y="216"/>
                  </a:cxn>
                  <a:cxn ang="0">
                    <a:pos x="0" y="258"/>
                  </a:cxn>
                  <a:cxn ang="0">
                    <a:pos x="12" y="311"/>
                  </a:cxn>
                  <a:cxn ang="0">
                    <a:pos x="36" y="365"/>
                  </a:cxn>
                  <a:cxn ang="0">
                    <a:pos x="78" y="413"/>
                  </a:cxn>
                  <a:cxn ang="0">
                    <a:pos x="132" y="449"/>
                  </a:cxn>
                  <a:cxn ang="0">
                    <a:pos x="203" y="485"/>
                  </a:cxn>
                  <a:cxn ang="0">
                    <a:pos x="275" y="509"/>
                  </a:cxn>
                  <a:cxn ang="0">
                    <a:pos x="365" y="527"/>
                  </a:cxn>
                  <a:cxn ang="0">
                    <a:pos x="455" y="533"/>
                  </a:cxn>
                  <a:cxn ang="0">
                    <a:pos x="544" y="527"/>
                  </a:cxn>
                  <a:cxn ang="0">
                    <a:pos x="634" y="509"/>
                  </a:cxn>
                  <a:cxn ang="0">
                    <a:pos x="712" y="485"/>
                  </a:cxn>
                  <a:cxn ang="0">
                    <a:pos x="777" y="449"/>
                  </a:cxn>
                  <a:cxn ang="0">
                    <a:pos x="831" y="413"/>
                  </a:cxn>
                  <a:cxn ang="0">
                    <a:pos x="873" y="365"/>
                  </a:cxn>
                  <a:cxn ang="0">
                    <a:pos x="897" y="311"/>
                  </a:cxn>
                  <a:cxn ang="0">
                    <a:pos x="909" y="258"/>
                  </a:cxn>
                  <a:cxn ang="0">
                    <a:pos x="903" y="216"/>
                  </a:cxn>
                  <a:cxn ang="0">
                    <a:pos x="885" y="174"/>
                  </a:cxn>
                  <a:cxn ang="0">
                    <a:pos x="861" y="132"/>
                  </a:cxn>
                  <a:cxn ang="0">
                    <a:pos x="825" y="102"/>
                  </a:cxn>
                  <a:cxn ang="0">
                    <a:pos x="783" y="66"/>
                  </a:cxn>
                  <a:cxn ang="0">
                    <a:pos x="735" y="42"/>
                  </a:cxn>
                  <a:cxn ang="0">
                    <a:pos x="616" y="0"/>
                  </a:cxn>
                  <a:cxn ang="0">
                    <a:pos x="616" y="0"/>
                  </a:cxn>
                </a:cxnLst>
                <a:rect l="0" t="0" r="r" b="b"/>
                <a:pathLst>
                  <a:path w="909" h="533">
                    <a:moveTo>
                      <a:pt x="616" y="0"/>
                    </a:moveTo>
                    <a:lnTo>
                      <a:pt x="616" y="18"/>
                    </a:lnTo>
                    <a:lnTo>
                      <a:pt x="724" y="60"/>
                    </a:lnTo>
                    <a:lnTo>
                      <a:pt x="765" y="84"/>
                    </a:lnTo>
                    <a:lnTo>
                      <a:pt x="807" y="114"/>
                    </a:lnTo>
                    <a:lnTo>
                      <a:pt x="837" y="144"/>
                    </a:lnTo>
                    <a:lnTo>
                      <a:pt x="861" y="180"/>
                    </a:lnTo>
                    <a:lnTo>
                      <a:pt x="873" y="216"/>
                    </a:lnTo>
                    <a:lnTo>
                      <a:pt x="879" y="258"/>
                    </a:lnTo>
                    <a:lnTo>
                      <a:pt x="873" y="311"/>
                    </a:lnTo>
                    <a:lnTo>
                      <a:pt x="843" y="359"/>
                    </a:lnTo>
                    <a:lnTo>
                      <a:pt x="807" y="401"/>
                    </a:lnTo>
                    <a:lnTo>
                      <a:pt x="753" y="443"/>
                    </a:lnTo>
                    <a:lnTo>
                      <a:pt x="694" y="473"/>
                    </a:lnTo>
                    <a:lnTo>
                      <a:pt x="622" y="497"/>
                    </a:lnTo>
                    <a:lnTo>
                      <a:pt x="538" y="509"/>
                    </a:lnTo>
                    <a:lnTo>
                      <a:pt x="455" y="515"/>
                    </a:lnTo>
                    <a:lnTo>
                      <a:pt x="371" y="509"/>
                    </a:lnTo>
                    <a:lnTo>
                      <a:pt x="287" y="497"/>
                    </a:lnTo>
                    <a:lnTo>
                      <a:pt x="215" y="473"/>
                    </a:lnTo>
                    <a:lnTo>
                      <a:pt x="156" y="443"/>
                    </a:lnTo>
                    <a:lnTo>
                      <a:pt x="102" y="401"/>
                    </a:lnTo>
                    <a:lnTo>
                      <a:pt x="66" y="359"/>
                    </a:lnTo>
                    <a:lnTo>
                      <a:pt x="36" y="311"/>
                    </a:lnTo>
                    <a:lnTo>
                      <a:pt x="30" y="258"/>
                    </a:lnTo>
                    <a:lnTo>
                      <a:pt x="36" y="222"/>
                    </a:lnTo>
                    <a:lnTo>
                      <a:pt x="48" y="186"/>
                    </a:lnTo>
                    <a:lnTo>
                      <a:pt x="66" y="156"/>
                    </a:lnTo>
                    <a:lnTo>
                      <a:pt x="90" y="126"/>
                    </a:lnTo>
                    <a:lnTo>
                      <a:pt x="66" y="114"/>
                    </a:lnTo>
                    <a:lnTo>
                      <a:pt x="36" y="144"/>
                    </a:lnTo>
                    <a:lnTo>
                      <a:pt x="18" y="180"/>
                    </a:lnTo>
                    <a:lnTo>
                      <a:pt x="6" y="216"/>
                    </a:lnTo>
                    <a:lnTo>
                      <a:pt x="0" y="258"/>
                    </a:lnTo>
                    <a:lnTo>
                      <a:pt x="12" y="311"/>
                    </a:lnTo>
                    <a:lnTo>
                      <a:pt x="36" y="365"/>
                    </a:lnTo>
                    <a:lnTo>
                      <a:pt x="78" y="413"/>
                    </a:lnTo>
                    <a:lnTo>
                      <a:pt x="132" y="449"/>
                    </a:lnTo>
                    <a:lnTo>
                      <a:pt x="203" y="485"/>
                    </a:lnTo>
                    <a:lnTo>
                      <a:pt x="275" y="509"/>
                    </a:lnTo>
                    <a:lnTo>
                      <a:pt x="365" y="527"/>
                    </a:lnTo>
                    <a:lnTo>
                      <a:pt x="455" y="533"/>
                    </a:lnTo>
                    <a:lnTo>
                      <a:pt x="544" y="527"/>
                    </a:lnTo>
                    <a:lnTo>
                      <a:pt x="634" y="509"/>
                    </a:lnTo>
                    <a:lnTo>
                      <a:pt x="712" y="485"/>
                    </a:lnTo>
                    <a:lnTo>
                      <a:pt x="777" y="449"/>
                    </a:lnTo>
                    <a:lnTo>
                      <a:pt x="831" y="413"/>
                    </a:lnTo>
                    <a:lnTo>
                      <a:pt x="873" y="365"/>
                    </a:lnTo>
                    <a:lnTo>
                      <a:pt x="897" y="311"/>
                    </a:lnTo>
                    <a:lnTo>
                      <a:pt x="909" y="258"/>
                    </a:lnTo>
                    <a:lnTo>
                      <a:pt x="903" y="216"/>
                    </a:lnTo>
                    <a:lnTo>
                      <a:pt x="885" y="174"/>
                    </a:lnTo>
                    <a:lnTo>
                      <a:pt x="861" y="132"/>
                    </a:lnTo>
                    <a:lnTo>
                      <a:pt x="825" y="102"/>
                    </a:lnTo>
                    <a:lnTo>
                      <a:pt x="783" y="66"/>
                    </a:lnTo>
                    <a:lnTo>
                      <a:pt x="735" y="42"/>
                    </a:lnTo>
                    <a:lnTo>
                      <a:pt x="616" y="0"/>
                    </a:lnTo>
                    <a:lnTo>
                      <a:pt x="61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IE" dirty="0"/>
              </a:p>
            </p:txBody>
          </p:sp>
          <p:sp>
            <p:nvSpPr>
              <p:cNvPr id="31" name="Freeform 45"/>
              <p:cNvSpPr>
                <a:spLocks/>
              </p:cNvSpPr>
              <p:nvPr/>
            </p:nvSpPr>
            <p:spPr bwMode="hidden">
              <a:xfrm>
                <a:off x="4564" y="3492"/>
                <a:ext cx="365" cy="66"/>
              </a:xfrm>
              <a:custGeom>
                <a:avLst/>
                <a:gdLst/>
                <a:ahLst/>
                <a:cxnLst>
                  <a:cxn ang="0">
                    <a:pos x="240" y="18"/>
                  </a:cxn>
                  <a:cxn ang="0">
                    <a:pos x="299" y="24"/>
                  </a:cxn>
                  <a:cxn ang="0">
                    <a:pos x="359" y="30"/>
                  </a:cxn>
                  <a:cxn ang="0">
                    <a:pos x="365" y="12"/>
                  </a:cxn>
                  <a:cxn ang="0">
                    <a:pos x="305" y="6"/>
                  </a:cxn>
                  <a:cxn ang="0">
                    <a:pos x="240" y="0"/>
                  </a:cxn>
                  <a:cxn ang="0">
                    <a:pos x="174" y="6"/>
                  </a:cxn>
                  <a:cxn ang="0">
                    <a:pos x="114" y="12"/>
                  </a:cxn>
                  <a:cxn ang="0">
                    <a:pos x="0" y="42"/>
                  </a:cxn>
                  <a:cxn ang="0">
                    <a:pos x="0" y="66"/>
                  </a:cxn>
                  <a:cxn ang="0">
                    <a:pos x="54" y="48"/>
                  </a:cxn>
                  <a:cxn ang="0">
                    <a:pos x="114" y="30"/>
                  </a:cxn>
                  <a:cxn ang="0">
                    <a:pos x="174" y="24"/>
                  </a:cxn>
                  <a:cxn ang="0">
                    <a:pos x="240" y="18"/>
                  </a:cxn>
                  <a:cxn ang="0">
                    <a:pos x="240" y="18"/>
                  </a:cxn>
                </a:cxnLst>
                <a:rect l="0" t="0" r="r" b="b"/>
                <a:pathLst>
                  <a:path w="365" h="66">
                    <a:moveTo>
                      <a:pt x="240" y="18"/>
                    </a:moveTo>
                    <a:lnTo>
                      <a:pt x="299" y="24"/>
                    </a:lnTo>
                    <a:lnTo>
                      <a:pt x="359" y="30"/>
                    </a:lnTo>
                    <a:lnTo>
                      <a:pt x="365" y="12"/>
                    </a:lnTo>
                    <a:lnTo>
                      <a:pt x="305" y="6"/>
                    </a:lnTo>
                    <a:lnTo>
                      <a:pt x="240" y="0"/>
                    </a:lnTo>
                    <a:lnTo>
                      <a:pt x="174" y="6"/>
                    </a:lnTo>
                    <a:lnTo>
                      <a:pt x="114" y="12"/>
                    </a:lnTo>
                    <a:lnTo>
                      <a:pt x="0" y="42"/>
                    </a:lnTo>
                    <a:lnTo>
                      <a:pt x="0" y="66"/>
                    </a:lnTo>
                    <a:lnTo>
                      <a:pt x="54" y="48"/>
                    </a:lnTo>
                    <a:lnTo>
                      <a:pt x="114" y="30"/>
                    </a:lnTo>
                    <a:lnTo>
                      <a:pt x="174" y="24"/>
                    </a:lnTo>
                    <a:lnTo>
                      <a:pt x="240" y="18"/>
                    </a:lnTo>
                    <a:lnTo>
                      <a:pt x="240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IE" dirty="0"/>
              </a:p>
            </p:txBody>
          </p:sp>
          <p:sp>
            <p:nvSpPr>
              <p:cNvPr id="32" name="Freeform 46"/>
              <p:cNvSpPr>
                <a:spLocks/>
              </p:cNvSpPr>
              <p:nvPr/>
            </p:nvSpPr>
            <p:spPr bwMode="hidden">
              <a:xfrm>
                <a:off x="4463" y="3558"/>
                <a:ext cx="66" cy="48"/>
              </a:xfrm>
              <a:custGeom>
                <a:avLst/>
                <a:gdLst/>
                <a:ahLst/>
                <a:cxnLst>
                  <a:cxn ang="0">
                    <a:pos x="66" y="18"/>
                  </a:cxn>
                  <a:cxn ang="0">
                    <a:pos x="48" y="0"/>
                  </a:cxn>
                  <a:cxn ang="0">
                    <a:pos x="24" y="12"/>
                  </a:cxn>
                  <a:cxn ang="0">
                    <a:pos x="0" y="30"/>
                  </a:cxn>
                  <a:cxn ang="0">
                    <a:pos x="12" y="48"/>
                  </a:cxn>
                  <a:cxn ang="0">
                    <a:pos x="42" y="30"/>
                  </a:cxn>
                  <a:cxn ang="0">
                    <a:pos x="66" y="18"/>
                  </a:cxn>
                  <a:cxn ang="0">
                    <a:pos x="66" y="18"/>
                  </a:cxn>
                </a:cxnLst>
                <a:rect l="0" t="0" r="r" b="b"/>
                <a:pathLst>
                  <a:path w="66" h="48">
                    <a:moveTo>
                      <a:pt x="66" y="18"/>
                    </a:moveTo>
                    <a:lnTo>
                      <a:pt x="48" y="0"/>
                    </a:lnTo>
                    <a:lnTo>
                      <a:pt x="24" y="12"/>
                    </a:lnTo>
                    <a:lnTo>
                      <a:pt x="0" y="30"/>
                    </a:lnTo>
                    <a:lnTo>
                      <a:pt x="12" y="48"/>
                    </a:lnTo>
                    <a:lnTo>
                      <a:pt x="42" y="30"/>
                    </a:lnTo>
                    <a:lnTo>
                      <a:pt x="66" y="18"/>
                    </a:lnTo>
                    <a:lnTo>
                      <a:pt x="66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IE" dirty="0"/>
              </a:p>
            </p:txBody>
          </p:sp>
          <p:sp>
            <p:nvSpPr>
              <p:cNvPr id="33" name="Oval 47"/>
              <p:cNvSpPr>
                <a:spLocks noChangeArrowheads="1"/>
              </p:cNvSpPr>
              <p:nvPr/>
            </p:nvSpPr>
            <p:spPr bwMode="hidden">
              <a:xfrm>
                <a:off x="4546" y="3608"/>
                <a:ext cx="518" cy="31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IE" dirty="0"/>
              </a:p>
            </p:txBody>
          </p:sp>
          <p:sp>
            <p:nvSpPr>
              <p:cNvPr id="34" name="Oval 48"/>
              <p:cNvSpPr>
                <a:spLocks noChangeArrowheads="1"/>
              </p:cNvSpPr>
              <p:nvPr/>
            </p:nvSpPr>
            <p:spPr bwMode="hidden">
              <a:xfrm>
                <a:off x="4578" y="3630"/>
                <a:ext cx="446" cy="27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IE" dirty="0"/>
              </a:p>
            </p:txBody>
          </p:sp>
          <p:sp>
            <p:nvSpPr>
              <p:cNvPr id="35" name="Oval 49"/>
              <p:cNvSpPr>
                <a:spLocks noChangeArrowheads="1"/>
              </p:cNvSpPr>
              <p:nvPr/>
            </p:nvSpPr>
            <p:spPr bwMode="hidden">
              <a:xfrm>
                <a:off x="4610" y="3650"/>
                <a:ext cx="386" cy="233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IE" dirty="0"/>
              </a:p>
            </p:txBody>
          </p:sp>
          <p:sp>
            <p:nvSpPr>
              <p:cNvPr id="36" name="Oval 50"/>
              <p:cNvSpPr>
                <a:spLocks noChangeArrowheads="1"/>
              </p:cNvSpPr>
              <p:nvPr/>
            </p:nvSpPr>
            <p:spPr bwMode="hidden">
              <a:xfrm>
                <a:off x="4654" y="3678"/>
                <a:ext cx="298" cy="1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IE" dirty="0"/>
              </a:p>
            </p:txBody>
          </p:sp>
          <p:sp>
            <p:nvSpPr>
              <p:cNvPr id="37" name="Oval 51"/>
              <p:cNvSpPr>
                <a:spLocks noChangeArrowheads="1"/>
              </p:cNvSpPr>
              <p:nvPr/>
            </p:nvSpPr>
            <p:spPr bwMode="hidden">
              <a:xfrm>
                <a:off x="4690" y="3698"/>
                <a:ext cx="222" cy="139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IE" dirty="0"/>
              </a:p>
            </p:txBody>
          </p:sp>
          <p:sp>
            <p:nvSpPr>
              <p:cNvPr id="38" name="Oval 52"/>
              <p:cNvSpPr>
                <a:spLocks noChangeArrowheads="1"/>
              </p:cNvSpPr>
              <p:nvPr/>
            </p:nvSpPr>
            <p:spPr bwMode="hidden">
              <a:xfrm>
                <a:off x="4738" y="3728"/>
                <a:ext cx="126" cy="8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IE" dirty="0"/>
              </a:p>
            </p:txBody>
          </p:sp>
        </p:grpSp>
        <p:grpSp>
          <p:nvGrpSpPr>
            <p:cNvPr id="9" name="Group 53"/>
            <p:cNvGrpSpPr>
              <a:grpSpLocks/>
            </p:cNvGrpSpPr>
            <p:nvPr userDrawn="1"/>
          </p:nvGrpSpPr>
          <p:grpSpPr bwMode="auto">
            <a:xfrm>
              <a:off x="5280" y="3024"/>
              <a:ext cx="425" cy="258"/>
              <a:chOff x="5280" y="3024"/>
              <a:chExt cx="425" cy="258"/>
            </a:xfrm>
          </p:grpSpPr>
          <p:sp>
            <p:nvSpPr>
              <p:cNvPr id="10" name="Freeform 54"/>
              <p:cNvSpPr>
                <a:spLocks/>
              </p:cNvSpPr>
              <p:nvPr/>
            </p:nvSpPr>
            <p:spPr bwMode="hidden">
              <a:xfrm>
                <a:off x="5280" y="3186"/>
                <a:ext cx="383" cy="96"/>
              </a:xfrm>
              <a:custGeom>
                <a:avLst/>
                <a:gdLst>
                  <a:gd name="T0" fmla="*/ 210 w 382"/>
                  <a:gd name="T1" fmla="*/ 96 h 96"/>
                  <a:gd name="T2" fmla="*/ 143 w 382"/>
                  <a:gd name="T3" fmla="*/ 90 h 96"/>
                  <a:gd name="T4" fmla="*/ 83 w 382"/>
                  <a:gd name="T5" fmla="*/ 66 h 96"/>
                  <a:gd name="T6" fmla="*/ 35 w 382"/>
                  <a:gd name="T7" fmla="*/ 36 h 96"/>
                  <a:gd name="T8" fmla="*/ 6 w 382"/>
                  <a:gd name="T9" fmla="*/ 0 h 96"/>
                  <a:gd name="T10" fmla="*/ 0 w 382"/>
                  <a:gd name="T11" fmla="*/ 6 h 96"/>
                  <a:gd name="T12" fmla="*/ 29 w 382"/>
                  <a:gd name="T13" fmla="*/ 42 h 96"/>
                  <a:gd name="T14" fmla="*/ 77 w 382"/>
                  <a:gd name="T15" fmla="*/ 72 h 96"/>
                  <a:gd name="T16" fmla="*/ 137 w 382"/>
                  <a:gd name="T17" fmla="*/ 90 h 96"/>
                  <a:gd name="T18" fmla="*/ 210 w 382"/>
                  <a:gd name="T19" fmla="*/ 96 h 96"/>
                  <a:gd name="T20" fmla="*/ 264 w 382"/>
                  <a:gd name="T21" fmla="*/ 90 h 96"/>
                  <a:gd name="T22" fmla="*/ 312 w 382"/>
                  <a:gd name="T23" fmla="*/ 84 h 96"/>
                  <a:gd name="T24" fmla="*/ 353 w 382"/>
                  <a:gd name="T25" fmla="*/ 66 h 96"/>
                  <a:gd name="T26" fmla="*/ 383 w 382"/>
                  <a:gd name="T27" fmla="*/ 42 h 96"/>
                  <a:gd name="T28" fmla="*/ 377 w 382"/>
                  <a:gd name="T29" fmla="*/ 42 h 96"/>
                  <a:gd name="T30" fmla="*/ 347 w 382"/>
                  <a:gd name="T31" fmla="*/ 66 h 96"/>
                  <a:gd name="T32" fmla="*/ 306 w 382"/>
                  <a:gd name="T33" fmla="*/ 78 h 96"/>
                  <a:gd name="T34" fmla="*/ 264 w 382"/>
                  <a:gd name="T35" fmla="*/ 90 h 96"/>
                  <a:gd name="T36" fmla="*/ 210 w 382"/>
                  <a:gd name="T37" fmla="*/ 96 h 96"/>
                  <a:gd name="T38" fmla="*/ 210 w 382"/>
                  <a:gd name="T39" fmla="*/ 96 h 9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382" h="96">
                    <a:moveTo>
                      <a:pt x="209" y="96"/>
                    </a:moveTo>
                    <a:lnTo>
                      <a:pt x="143" y="90"/>
                    </a:lnTo>
                    <a:lnTo>
                      <a:pt x="83" y="66"/>
                    </a:lnTo>
                    <a:lnTo>
                      <a:pt x="35" y="3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9" y="42"/>
                    </a:lnTo>
                    <a:lnTo>
                      <a:pt x="77" y="72"/>
                    </a:lnTo>
                    <a:lnTo>
                      <a:pt x="137" y="90"/>
                    </a:lnTo>
                    <a:lnTo>
                      <a:pt x="209" y="96"/>
                    </a:lnTo>
                    <a:lnTo>
                      <a:pt x="263" y="90"/>
                    </a:lnTo>
                    <a:lnTo>
                      <a:pt x="311" y="84"/>
                    </a:lnTo>
                    <a:lnTo>
                      <a:pt x="352" y="66"/>
                    </a:lnTo>
                    <a:lnTo>
                      <a:pt x="382" y="42"/>
                    </a:lnTo>
                    <a:lnTo>
                      <a:pt x="376" y="42"/>
                    </a:lnTo>
                    <a:lnTo>
                      <a:pt x="346" y="66"/>
                    </a:lnTo>
                    <a:lnTo>
                      <a:pt x="305" y="78"/>
                    </a:lnTo>
                    <a:lnTo>
                      <a:pt x="263" y="90"/>
                    </a:lnTo>
                    <a:lnTo>
                      <a:pt x="209" y="9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 dirty="0"/>
              </a:p>
            </p:txBody>
          </p:sp>
          <p:sp>
            <p:nvSpPr>
              <p:cNvPr id="11" name="Freeform 55"/>
              <p:cNvSpPr>
                <a:spLocks/>
              </p:cNvSpPr>
              <p:nvPr/>
            </p:nvSpPr>
            <p:spPr bwMode="hidden">
              <a:xfrm>
                <a:off x="5315" y="3024"/>
                <a:ext cx="258" cy="54"/>
              </a:xfrm>
              <a:custGeom>
                <a:avLst/>
                <a:gdLst>
                  <a:gd name="T0" fmla="*/ 174 w 258"/>
                  <a:gd name="T1" fmla="*/ 0 h 54"/>
                  <a:gd name="T2" fmla="*/ 216 w 258"/>
                  <a:gd name="T3" fmla="*/ 6 h 54"/>
                  <a:gd name="T4" fmla="*/ 258 w 258"/>
                  <a:gd name="T5" fmla="*/ 12 h 54"/>
                  <a:gd name="T6" fmla="*/ 252 w 258"/>
                  <a:gd name="T7" fmla="*/ 6 h 54"/>
                  <a:gd name="T8" fmla="*/ 216 w 258"/>
                  <a:gd name="T9" fmla="*/ 0 h 54"/>
                  <a:gd name="T10" fmla="*/ 174 w 258"/>
                  <a:gd name="T11" fmla="*/ 0 h 54"/>
                  <a:gd name="T12" fmla="*/ 120 w 258"/>
                  <a:gd name="T13" fmla="*/ 6 h 54"/>
                  <a:gd name="T14" fmla="*/ 78 w 258"/>
                  <a:gd name="T15" fmla="*/ 12 h 54"/>
                  <a:gd name="T16" fmla="*/ 36 w 258"/>
                  <a:gd name="T17" fmla="*/ 30 h 54"/>
                  <a:gd name="T18" fmla="*/ 0 w 258"/>
                  <a:gd name="T19" fmla="*/ 48 h 54"/>
                  <a:gd name="T20" fmla="*/ 6 w 258"/>
                  <a:gd name="T21" fmla="*/ 54 h 54"/>
                  <a:gd name="T22" fmla="*/ 36 w 258"/>
                  <a:gd name="T23" fmla="*/ 36 h 54"/>
                  <a:gd name="T24" fmla="*/ 78 w 258"/>
                  <a:gd name="T25" fmla="*/ 18 h 54"/>
                  <a:gd name="T26" fmla="*/ 120 w 258"/>
                  <a:gd name="T27" fmla="*/ 6 h 54"/>
                  <a:gd name="T28" fmla="*/ 174 w 258"/>
                  <a:gd name="T29" fmla="*/ 0 h 54"/>
                  <a:gd name="T30" fmla="*/ 174 w 258"/>
                  <a:gd name="T31" fmla="*/ 0 h 54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258" h="54">
                    <a:moveTo>
                      <a:pt x="174" y="0"/>
                    </a:moveTo>
                    <a:lnTo>
                      <a:pt x="216" y="6"/>
                    </a:lnTo>
                    <a:lnTo>
                      <a:pt x="258" y="12"/>
                    </a:lnTo>
                    <a:lnTo>
                      <a:pt x="252" y="6"/>
                    </a:lnTo>
                    <a:lnTo>
                      <a:pt x="216" y="0"/>
                    </a:lnTo>
                    <a:lnTo>
                      <a:pt x="174" y="0"/>
                    </a:lnTo>
                    <a:lnTo>
                      <a:pt x="120" y="6"/>
                    </a:lnTo>
                    <a:lnTo>
                      <a:pt x="78" y="12"/>
                    </a:lnTo>
                    <a:lnTo>
                      <a:pt x="36" y="30"/>
                    </a:lnTo>
                    <a:lnTo>
                      <a:pt x="0" y="48"/>
                    </a:lnTo>
                    <a:lnTo>
                      <a:pt x="6" y="54"/>
                    </a:lnTo>
                    <a:lnTo>
                      <a:pt x="36" y="36"/>
                    </a:lnTo>
                    <a:lnTo>
                      <a:pt x="78" y="18"/>
                    </a:lnTo>
                    <a:lnTo>
                      <a:pt x="120" y="6"/>
                    </a:lnTo>
                    <a:lnTo>
                      <a:pt x="17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 dirty="0"/>
              </a:p>
            </p:txBody>
          </p:sp>
          <p:sp>
            <p:nvSpPr>
              <p:cNvPr id="12" name="Freeform 56"/>
              <p:cNvSpPr>
                <a:spLocks/>
              </p:cNvSpPr>
              <p:nvPr/>
            </p:nvSpPr>
            <p:spPr bwMode="hidden">
              <a:xfrm>
                <a:off x="5645" y="3066"/>
                <a:ext cx="60" cy="156"/>
              </a:xfrm>
              <a:custGeom>
                <a:avLst/>
                <a:gdLst>
                  <a:gd name="T0" fmla="*/ 54 w 60"/>
                  <a:gd name="T1" fmla="*/ 90 h 156"/>
                  <a:gd name="T2" fmla="*/ 48 w 60"/>
                  <a:gd name="T3" fmla="*/ 126 h 156"/>
                  <a:gd name="T4" fmla="*/ 24 w 60"/>
                  <a:gd name="T5" fmla="*/ 156 h 156"/>
                  <a:gd name="T6" fmla="*/ 30 w 60"/>
                  <a:gd name="T7" fmla="*/ 156 h 156"/>
                  <a:gd name="T8" fmla="*/ 54 w 60"/>
                  <a:gd name="T9" fmla="*/ 126 h 156"/>
                  <a:gd name="T10" fmla="*/ 60 w 60"/>
                  <a:gd name="T11" fmla="*/ 90 h 156"/>
                  <a:gd name="T12" fmla="*/ 54 w 60"/>
                  <a:gd name="T13" fmla="*/ 66 h 156"/>
                  <a:gd name="T14" fmla="*/ 48 w 60"/>
                  <a:gd name="T15" fmla="*/ 42 h 156"/>
                  <a:gd name="T16" fmla="*/ 30 w 60"/>
                  <a:gd name="T17" fmla="*/ 18 h 156"/>
                  <a:gd name="T18" fmla="*/ 6 w 60"/>
                  <a:gd name="T19" fmla="*/ 0 h 156"/>
                  <a:gd name="T20" fmla="*/ 0 w 60"/>
                  <a:gd name="T21" fmla="*/ 6 h 156"/>
                  <a:gd name="T22" fmla="*/ 24 w 60"/>
                  <a:gd name="T23" fmla="*/ 24 h 156"/>
                  <a:gd name="T24" fmla="*/ 42 w 60"/>
                  <a:gd name="T25" fmla="*/ 42 h 156"/>
                  <a:gd name="T26" fmla="*/ 48 w 60"/>
                  <a:gd name="T27" fmla="*/ 66 h 156"/>
                  <a:gd name="T28" fmla="*/ 54 w 60"/>
                  <a:gd name="T29" fmla="*/ 90 h 156"/>
                  <a:gd name="T30" fmla="*/ 54 w 60"/>
                  <a:gd name="T31" fmla="*/ 90 h 15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60" h="156">
                    <a:moveTo>
                      <a:pt x="54" y="90"/>
                    </a:moveTo>
                    <a:lnTo>
                      <a:pt x="48" y="126"/>
                    </a:lnTo>
                    <a:lnTo>
                      <a:pt x="24" y="156"/>
                    </a:lnTo>
                    <a:lnTo>
                      <a:pt x="30" y="156"/>
                    </a:lnTo>
                    <a:lnTo>
                      <a:pt x="54" y="126"/>
                    </a:lnTo>
                    <a:lnTo>
                      <a:pt x="60" y="90"/>
                    </a:lnTo>
                    <a:lnTo>
                      <a:pt x="54" y="66"/>
                    </a:lnTo>
                    <a:lnTo>
                      <a:pt x="48" y="42"/>
                    </a:lnTo>
                    <a:lnTo>
                      <a:pt x="30" y="18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4" y="24"/>
                    </a:lnTo>
                    <a:lnTo>
                      <a:pt x="42" y="42"/>
                    </a:lnTo>
                    <a:lnTo>
                      <a:pt x="48" y="66"/>
                    </a:lnTo>
                    <a:lnTo>
                      <a:pt x="54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 dirty="0"/>
              </a:p>
            </p:txBody>
          </p:sp>
          <p:sp>
            <p:nvSpPr>
              <p:cNvPr id="13" name="Freeform 57"/>
              <p:cNvSpPr>
                <a:spLocks/>
              </p:cNvSpPr>
              <p:nvPr/>
            </p:nvSpPr>
            <p:spPr bwMode="hidden">
              <a:xfrm>
                <a:off x="5375" y="3246"/>
                <a:ext cx="192" cy="18"/>
              </a:xfrm>
              <a:custGeom>
                <a:avLst/>
                <a:gdLst>
                  <a:gd name="T0" fmla="*/ 114 w 192"/>
                  <a:gd name="T1" fmla="*/ 12 h 18"/>
                  <a:gd name="T2" fmla="*/ 72 w 192"/>
                  <a:gd name="T3" fmla="*/ 6 h 18"/>
                  <a:gd name="T4" fmla="*/ 30 w 192"/>
                  <a:gd name="T5" fmla="*/ 0 h 18"/>
                  <a:gd name="T6" fmla="*/ 0 w 192"/>
                  <a:gd name="T7" fmla="*/ 0 h 18"/>
                  <a:gd name="T8" fmla="*/ 54 w 192"/>
                  <a:gd name="T9" fmla="*/ 12 h 18"/>
                  <a:gd name="T10" fmla="*/ 114 w 192"/>
                  <a:gd name="T11" fmla="*/ 18 h 18"/>
                  <a:gd name="T12" fmla="*/ 156 w 192"/>
                  <a:gd name="T13" fmla="*/ 18 h 18"/>
                  <a:gd name="T14" fmla="*/ 192 w 192"/>
                  <a:gd name="T15" fmla="*/ 12 h 18"/>
                  <a:gd name="T16" fmla="*/ 186 w 192"/>
                  <a:gd name="T17" fmla="*/ 0 h 18"/>
                  <a:gd name="T18" fmla="*/ 150 w 192"/>
                  <a:gd name="T19" fmla="*/ 6 h 18"/>
                  <a:gd name="T20" fmla="*/ 114 w 192"/>
                  <a:gd name="T21" fmla="*/ 12 h 18"/>
                  <a:gd name="T22" fmla="*/ 114 w 192"/>
                  <a:gd name="T23" fmla="*/ 12 h 18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92" h="18">
                    <a:moveTo>
                      <a:pt x="114" y="12"/>
                    </a:moveTo>
                    <a:lnTo>
                      <a:pt x="72" y="6"/>
                    </a:lnTo>
                    <a:lnTo>
                      <a:pt x="30" y="0"/>
                    </a:lnTo>
                    <a:lnTo>
                      <a:pt x="0" y="0"/>
                    </a:lnTo>
                    <a:lnTo>
                      <a:pt x="54" y="12"/>
                    </a:lnTo>
                    <a:lnTo>
                      <a:pt x="114" y="18"/>
                    </a:lnTo>
                    <a:lnTo>
                      <a:pt x="156" y="18"/>
                    </a:lnTo>
                    <a:lnTo>
                      <a:pt x="192" y="12"/>
                    </a:lnTo>
                    <a:lnTo>
                      <a:pt x="186" y="0"/>
                    </a:lnTo>
                    <a:lnTo>
                      <a:pt x="150" y="6"/>
                    </a:lnTo>
                    <a:lnTo>
                      <a:pt x="114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 dirty="0"/>
              </a:p>
            </p:txBody>
          </p:sp>
          <p:sp>
            <p:nvSpPr>
              <p:cNvPr id="14" name="Freeform 58"/>
              <p:cNvSpPr>
                <a:spLocks/>
              </p:cNvSpPr>
              <p:nvPr/>
            </p:nvSpPr>
            <p:spPr bwMode="hidden">
              <a:xfrm>
                <a:off x="5304" y="3042"/>
                <a:ext cx="161" cy="186"/>
              </a:xfrm>
              <a:custGeom>
                <a:avLst/>
                <a:gdLst>
                  <a:gd name="T0" fmla="*/ 11 w 161"/>
                  <a:gd name="T1" fmla="*/ 114 h 186"/>
                  <a:gd name="T2" fmla="*/ 17 w 161"/>
                  <a:gd name="T3" fmla="*/ 96 h 186"/>
                  <a:gd name="T4" fmla="*/ 23 w 161"/>
                  <a:gd name="T5" fmla="*/ 78 h 186"/>
                  <a:gd name="T6" fmla="*/ 53 w 161"/>
                  <a:gd name="T7" fmla="*/ 42 h 186"/>
                  <a:gd name="T8" fmla="*/ 101 w 161"/>
                  <a:gd name="T9" fmla="*/ 18 h 186"/>
                  <a:gd name="T10" fmla="*/ 155 w 161"/>
                  <a:gd name="T11" fmla="*/ 6 h 186"/>
                  <a:gd name="T12" fmla="*/ 161 w 161"/>
                  <a:gd name="T13" fmla="*/ 0 h 186"/>
                  <a:gd name="T14" fmla="*/ 95 w 161"/>
                  <a:gd name="T15" fmla="*/ 12 h 186"/>
                  <a:gd name="T16" fmla="*/ 47 w 161"/>
                  <a:gd name="T17" fmla="*/ 36 h 186"/>
                  <a:gd name="T18" fmla="*/ 11 w 161"/>
                  <a:gd name="T19" fmla="*/ 72 h 186"/>
                  <a:gd name="T20" fmla="*/ 5 w 161"/>
                  <a:gd name="T21" fmla="*/ 90 h 186"/>
                  <a:gd name="T22" fmla="*/ 0 w 161"/>
                  <a:gd name="T23" fmla="*/ 114 h 186"/>
                  <a:gd name="T24" fmla="*/ 11 w 161"/>
                  <a:gd name="T25" fmla="*/ 150 h 186"/>
                  <a:gd name="T26" fmla="*/ 23 w 161"/>
                  <a:gd name="T27" fmla="*/ 168 h 186"/>
                  <a:gd name="T28" fmla="*/ 41 w 161"/>
                  <a:gd name="T29" fmla="*/ 186 h 186"/>
                  <a:gd name="T30" fmla="*/ 65 w 161"/>
                  <a:gd name="T31" fmla="*/ 186 h 186"/>
                  <a:gd name="T32" fmla="*/ 41 w 161"/>
                  <a:gd name="T33" fmla="*/ 168 h 186"/>
                  <a:gd name="T34" fmla="*/ 23 w 161"/>
                  <a:gd name="T35" fmla="*/ 150 h 186"/>
                  <a:gd name="T36" fmla="*/ 17 w 161"/>
                  <a:gd name="T37" fmla="*/ 132 h 186"/>
                  <a:gd name="T38" fmla="*/ 11 w 161"/>
                  <a:gd name="T39" fmla="*/ 114 h 186"/>
                  <a:gd name="T40" fmla="*/ 11 w 161"/>
                  <a:gd name="T41" fmla="*/ 114 h 18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161" h="186">
                    <a:moveTo>
                      <a:pt x="11" y="114"/>
                    </a:moveTo>
                    <a:lnTo>
                      <a:pt x="17" y="96"/>
                    </a:lnTo>
                    <a:lnTo>
                      <a:pt x="23" y="78"/>
                    </a:lnTo>
                    <a:lnTo>
                      <a:pt x="53" y="42"/>
                    </a:lnTo>
                    <a:lnTo>
                      <a:pt x="101" y="18"/>
                    </a:lnTo>
                    <a:lnTo>
                      <a:pt x="155" y="6"/>
                    </a:lnTo>
                    <a:lnTo>
                      <a:pt x="161" y="0"/>
                    </a:lnTo>
                    <a:lnTo>
                      <a:pt x="95" y="12"/>
                    </a:lnTo>
                    <a:lnTo>
                      <a:pt x="47" y="36"/>
                    </a:lnTo>
                    <a:lnTo>
                      <a:pt x="11" y="72"/>
                    </a:lnTo>
                    <a:lnTo>
                      <a:pt x="5" y="90"/>
                    </a:lnTo>
                    <a:lnTo>
                      <a:pt x="0" y="114"/>
                    </a:lnTo>
                    <a:lnTo>
                      <a:pt x="11" y="150"/>
                    </a:lnTo>
                    <a:lnTo>
                      <a:pt x="23" y="168"/>
                    </a:lnTo>
                    <a:lnTo>
                      <a:pt x="41" y="186"/>
                    </a:lnTo>
                    <a:lnTo>
                      <a:pt x="65" y="186"/>
                    </a:lnTo>
                    <a:lnTo>
                      <a:pt x="41" y="168"/>
                    </a:lnTo>
                    <a:lnTo>
                      <a:pt x="23" y="150"/>
                    </a:lnTo>
                    <a:lnTo>
                      <a:pt x="17" y="132"/>
                    </a:lnTo>
                    <a:lnTo>
                      <a:pt x="11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 dirty="0"/>
              </a:p>
            </p:txBody>
          </p:sp>
          <p:sp>
            <p:nvSpPr>
              <p:cNvPr id="15" name="Freeform 59"/>
              <p:cNvSpPr>
                <a:spLocks/>
              </p:cNvSpPr>
              <p:nvPr/>
            </p:nvSpPr>
            <p:spPr bwMode="hidden">
              <a:xfrm>
                <a:off x="5489" y="3042"/>
                <a:ext cx="186" cy="210"/>
              </a:xfrm>
              <a:custGeom>
                <a:avLst/>
                <a:gdLst>
                  <a:gd name="T0" fmla="*/ 0 w 185"/>
                  <a:gd name="T1" fmla="*/ 6 h 210"/>
                  <a:gd name="T2" fmla="*/ 66 w 185"/>
                  <a:gd name="T3" fmla="*/ 12 h 210"/>
                  <a:gd name="T4" fmla="*/ 120 w 185"/>
                  <a:gd name="T5" fmla="*/ 36 h 210"/>
                  <a:gd name="T6" fmla="*/ 156 w 185"/>
                  <a:gd name="T7" fmla="*/ 72 h 210"/>
                  <a:gd name="T8" fmla="*/ 162 w 185"/>
                  <a:gd name="T9" fmla="*/ 90 h 210"/>
                  <a:gd name="T10" fmla="*/ 168 w 185"/>
                  <a:gd name="T11" fmla="*/ 114 h 210"/>
                  <a:gd name="T12" fmla="*/ 162 w 185"/>
                  <a:gd name="T13" fmla="*/ 138 h 210"/>
                  <a:gd name="T14" fmla="*/ 150 w 185"/>
                  <a:gd name="T15" fmla="*/ 162 h 210"/>
                  <a:gd name="T16" fmla="*/ 120 w 185"/>
                  <a:gd name="T17" fmla="*/ 180 h 210"/>
                  <a:gd name="T18" fmla="*/ 90 w 185"/>
                  <a:gd name="T19" fmla="*/ 198 h 210"/>
                  <a:gd name="T20" fmla="*/ 97 w 185"/>
                  <a:gd name="T21" fmla="*/ 210 h 210"/>
                  <a:gd name="T22" fmla="*/ 132 w 185"/>
                  <a:gd name="T23" fmla="*/ 192 h 210"/>
                  <a:gd name="T24" fmla="*/ 162 w 185"/>
                  <a:gd name="T25" fmla="*/ 168 h 210"/>
                  <a:gd name="T26" fmla="*/ 180 w 185"/>
                  <a:gd name="T27" fmla="*/ 144 h 210"/>
                  <a:gd name="T28" fmla="*/ 186 w 185"/>
                  <a:gd name="T29" fmla="*/ 114 h 210"/>
                  <a:gd name="T30" fmla="*/ 180 w 185"/>
                  <a:gd name="T31" fmla="*/ 90 h 210"/>
                  <a:gd name="T32" fmla="*/ 174 w 185"/>
                  <a:gd name="T33" fmla="*/ 66 h 210"/>
                  <a:gd name="T34" fmla="*/ 156 w 185"/>
                  <a:gd name="T35" fmla="*/ 48 h 210"/>
                  <a:gd name="T36" fmla="*/ 132 w 185"/>
                  <a:gd name="T37" fmla="*/ 30 h 210"/>
                  <a:gd name="T38" fmla="*/ 72 w 185"/>
                  <a:gd name="T39" fmla="*/ 6 h 210"/>
                  <a:gd name="T40" fmla="*/ 0 w 185"/>
                  <a:gd name="T41" fmla="*/ 0 h 210"/>
                  <a:gd name="T42" fmla="*/ 0 w 185"/>
                  <a:gd name="T43" fmla="*/ 6 h 210"/>
                  <a:gd name="T44" fmla="*/ 0 w 185"/>
                  <a:gd name="T45" fmla="*/ 6 h 210"/>
                  <a:gd name="T46" fmla="*/ 0 w 185"/>
                  <a:gd name="T47" fmla="*/ 6 h 210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185" h="210">
                    <a:moveTo>
                      <a:pt x="0" y="6"/>
                    </a:moveTo>
                    <a:lnTo>
                      <a:pt x="66" y="12"/>
                    </a:lnTo>
                    <a:lnTo>
                      <a:pt x="119" y="36"/>
                    </a:lnTo>
                    <a:lnTo>
                      <a:pt x="155" y="72"/>
                    </a:lnTo>
                    <a:lnTo>
                      <a:pt x="161" y="90"/>
                    </a:lnTo>
                    <a:lnTo>
                      <a:pt x="167" y="114"/>
                    </a:lnTo>
                    <a:lnTo>
                      <a:pt x="161" y="138"/>
                    </a:lnTo>
                    <a:lnTo>
                      <a:pt x="149" y="162"/>
                    </a:lnTo>
                    <a:lnTo>
                      <a:pt x="119" y="180"/>
                    </a:lnTo>
                    <a:lnTo>
                      <a:pt x="90" y="198"/>
                    </a:lnTo>
                    <a:lnTo>
                      <a:pt x="96" y="210"/>
                    </a:lnTo>
                    <a:lnTo>
                      <a:pt x="131" y="192"/>
                    </a:lnTo>
                    <a:lnTo>
                      <a:pt x="161" y="168"/>
                    </a:lnTo>
                    <a:lnTo>
                      <a:pt x="179" y="144"/>
                    </a:lnTo>
                    <a:lnTo>
                      <a:pt x="185" y="114"/>
                    </a:lnTo>
                    <a:lnTo>
                      <a:pt x="179" y="90"/>
                    </a:lnTo>
                    <a:lnTo>
                      <a:pt x="173" y="66"/>
                    </a:lnTo>
                    <a:lnTo>
                      <a:pt x="155" y="48"/>
                    </a:lnTo>
                    <a:lnTo>
                      <a:pt x="131" y="30"/>
                    </a:lnTo>
                    <a:lnTo>
                      <a:pt x="72" y="6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 dirty="0"/>
              </a:p>
            </p:txBody>
          </p:sp>
          <p:sp>
            <p:nvSpPr>
              <p:cNvPr id="16" name="Freeform 60"/>
              <p:cNvSpPr>
                <a:spLocks noEditPoints="1"/>
              </p:cNvSpPr>
              <p:nvPr/>
            </p:nvSpPr>
            <p:spPr bwMode="hidden">
              <a:xfrm>
                <a:off x="5345" y="3058"/>
                <a:ext cx="299" cy="186"/>
              </a:xfrm>
              <a:custGeom>
                <a:avLst/>
                <a:gdLst>
                  <a:gd name="T0" fmla="*/ 150 w 299"/>
                  <a:gd name="T1" fmla="*/ 0 h 186"/>
                  <a:gd name="T2" fmla="*/ 90 w 299"/>
                  <a:gd name="T3" fmla="*/ 6 h 186"/>
                  <a:gd name="T4" fmla="*/ 42 w 299"/>
                  <a:gd name="T5" fmla="*/ 30 h 186"/>
                  <a:gd name="T6" fmla="*/ 12 w 299"/>
                  <a:gd name="T7" fmla="*/ 54 h 186"/>
                  <a:gd name="T8" fmla="*/ 6 w 299"/>
                  <a:gd name="T9" fmla="*/ 72 h 186"/>
                  <a:gd name="T10" fmla="*/ 0 w 299"/>
                  <a:gd name="T11" fmla="*/ 90 h 186"/>
                  <a:gd name="T12" fmla="*/ 6 w 299"/>
                  <a:gd name="T13" fmla="*/ 108 h 186"/>
                  <a:gd name="T14" fmla="*/ 12 w 299"/>
                  <a:gd name="T15" fmla="*/ 126 h 186"/>
                  <a:gd name="T16" fmla="*/ 42 w 299"/>
                  <a:gd name="T17" fmla="*/ 156 h 186"/>
                  <a:gd name="T18" fmla="*/ 90 w 299"/>
                  <a:gd name="T19" fmla="*/ 180 h 186"/>
                  <a:gd name="T20" fmla="*/ 150 w 299"/>
                  <a:gd name="T21" fmla="*/ 186 h 186"/>
                  <a:gd name="T22" fmla="*/ 209 w 299"/>
                  <a:gd name="T23" fmla="*/ 180 h 186"/>
                  <a:gd name="T24" fmla="*/ 257 w 299"/>
                  <a:gd name="T25" fmla="*/ 156 h 186"/>
                  <a:gd name="T26" fmla="*/ 287 w 299"/>
                  <a:gd name="T27" fmla="*/ 126 h 186"/>
                  <a:gd name="T28" fmla="*/ 299 w 299"/>
                  <a:gd name="T29" fmla="*/ 108 h 186"/>
                  <a:gd name="T30" fmla="*/ 299 w 299"/>
                  <a:gd name="T31" fmla="*/ 90 h 186"/>
                  <a:gd name="T32" fmla="*/ 299 w 299"/>
                  <a:gd name="T33" fmla="*/ 72 h 186"/>
                  <a:gd name="T34" fmla="*/ 287 w 299"/>
                  <a:gd name="T35" fmla="*/ 54 h 186"/>
                  <a:gd name="T36" fmla="*/ 257 w 299"/>
                  <a:gd name="T37" fmla="*/ 30 h 186"/>
                  <a:gd name="T38" fmla="*/ 209 w 299"/>
                  <a:gd name="T39" fmla="*/ 6 h 186"/>
                  <a:gd name="T40" fmla="*/ 150 w 299"/>
                  <a:gd name="T41" fmla="*/ 0 h 186"/>
                  <a:gd name="T42" fmla="*/ 150 w 299"/>
                  <a:gd name="T43" fmla="*/ 0 h 186"/>
                  <a:gd name="T44" fmla="*/ 150 w 299"/>
                  <a:gd name="T45" fmla="*/ 180 h 186"/>
                  <a:gd name="T46" fmla="*/ 96 w 299"/>
                  <a:gd name="T47" fmla="*/ 174 h 186"/>
                  <a:gd name="T48" fmla="*/ 48 w 299"/>
                  <a:gd name="T49" fmla="*/ 156 h 186"/>
                  <a:gd name="T50" fmla="*/ 18 w 299"/>
                  <a:gd name="T51" fmla="*/ 126 h 186"/>
                  <a:gd name="T52" fmla="*/ 12 w 299"/>
                  <a:gd name="T53" fmla="*/ 108 h 186"/>
                  <a:gd name="T54" fmla="*/ 6 w 299"/>
                  <a:gd name="T55" fmla="*/ 90 h 186"/>
                  <a:gd name="T56" fmla="*/ 12 w 299"/>
                  <a:gd name="T57" fmla="*/ 72 h 186"/>
                  <a:gd name="T58" fmla="*/ 18 w 299"/>
                  <a:gd name="T59" fmla="*/ 54 h 186"/>
                  <a:gd name="T60" fmla="*/ 48 w 299"/>
                  <a:gd name="T61" fmla="*/ 30 h 186"/>
                  <a:gd name="T62" fmla="*/ 96 w 299"/>
                  <a:gd name="T63" fmla="*/ 12 h 186"/>
                  <a:gd name="T64" fmla="*/ 150 w 299"/>
                  <a:gd name="T65" fmla="*/ 6 h 186"/>
                  <a:gd name="T66" fmla="*/ 203 w 299"/>
                  <a:gd name="T67" fmla="*/ 12 h 186"/>
                  <a:gd name="T68" fmla="*/ 251 w 299"/>
                  <a:gd name="T69" fmla="*/ 30 h 186"/>
                  <a:gd name="T70" fmla="*/ 281 w 299"/>
                  <a:gd name="T71" fmla="*/ 54 h 186"/>
                  <a:gd name="T72" fmla="*/ 293 w 299"/>
                  <a:gd name="T73" fmla="*/ 72 h 186"/>
                  <a:gd name="T74" fmla="*/ 293 w 299"/>
                  <a:gd name="T75" fmla="*/ 90 h 186"/>
                  <a:gd name="T76" fmla="*/ 293 w 299"/>
                  <a:gd name="T77" fmla="*/ 108 h 186"/>
                  <a:gd name="T78" fmla="*/ 281 w 299"/>
                  <a:gd name="T79" fmla="*/ 126 h 186"/>
                  <a:gd name="T80" fmla="*/ 251 w 299"/>
                  <a:gd name="T81" fmla="*/ 156 h 186"/>
                  <a:gd name="T82" fmla="*/ 203 w 299"/>
                  <a:gd name="T83" fmla="*/ 174 h 186"/>
                  <a:gd name="T84" fmla="*/ 150 w 299"/>
                  <a:gd name="T85" fmla="*/ 180 h 186"/>
                  <a:gd name="T86" fmla="*/ 150 w 299"/>
                  <a:gd name="T87" fmla="*/ 180 h 18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299" h="186">
                    <a:moveTo>
                      <a:pt x="150" y="0"/>
                    </a:moveTo>
                    <a:lnTo>
                      <a:pt x="90" y="6"/>
                    </a:lnTo>
                    <a:lnTo>
                      <a:pt x="42" y="30"/>
                    </a:lnTo>
                    <a:lnTo>
                      <a:pt x="12" y="54"/>
                    </a:lnTo>
                    <a:lnTo>
                      <a:pt x="6" y="72"/>
                    </a:lnTo>
                    <a:lnTo>
                      <a:pt x="0" y="90"/>
                    </a:lnTo>
                    <a:lnTo>
                      <a:pt x="6" y="108"/>
                    </a:lnTo>
                    <a:lnTo>
                      <a:pt x="12" y="126"/>
                    </a:lnTo>
                    <a:lnTo>
                      <a:pt x="42" y="156"/>
                    </a:lnTo>
                    <a:lnTo>
                      <a:pt x="90" y="180"/>
                    </a:lnTo>
                    <a:lnTo>
                      <a:pt x="150" y="186"/>
                    </a:lnTo>
                    <a:lnTo>
                      <a:pt x="209" y="180"/>
                    </a:lnTo>
                    <a:lnTo>
                      <a:pt x="257" y="156"/>
                    </a:lnTo>
                    <a:lnTo>
                      <a:pt x="287" y="126"/>
                    </a:lnTo>
                    <a:lnTo>
                      <a:pt x="299" y="108"/>
                    </a:lnTo>
                    <a:lnTo>
                      <a:pt x="299" y="90"/>
                    </a:lnTo>
                    <a:lnTo>
                      <a:pt x="299" y="72"/>
                    </a:lnTo>
                    <a:lnTo>
                      <a:pt x="287" y="54"/>
                    </a:lnTo>
                    <a:lnTo>
                      <a:pt x="257" y="30"/>
                    </a:lnTo>
                    <a:lnTo>
                      <a:pt x="209" y="6"/>
                    </a:lnTo>
                    <a:lnTo>
                      <a:pt x="150" y="0"/>
                    </a:lnTo>
                    <a:close/>
                    <a:moveTo>
                      <a:pt x="150" y="180"/>
                    </a:moveTo>
                    <a:lnTo>
                      <a:pt x="96" y="174"/>
                    </a:lnTo>
                    <a:lnTo>
                      <a:pt x="48" y="156"/>
                    </a:lnTo>
                    <a:lnTo>
                      <a:pt x="18" y="126"/>
                    </a:lnTo>
                    <a:lnTo>
                      <a:pt x="12" y="108"/>
                    </a:lnTo>
                    <a:lnTo>
                      <a:pt x="6" y="90"/>
                    </a:lnTo>
                    <a:lnTo>
                      <a:pt x="12" y="72"/>
                    </a:lnTo>
                    <a:lnTo>
                      <a:pt x="18" y="54"/>
                    </a:lnTo>
                    <a:lnTo>
                      <a:pt x="48" y="30"/>
                    </a:lnTo>
                    <a:lnTo>
                      <a:pt x="96" y="12"/>
                    </a:lnTo>
                    <a:lnTo>
                      <a:pt x="150" y="6"/>
                    </a:lnTo>
                    <a:lnTo>
                      <a:pt x="203" y="12"/>
                    </a:lnTo>
                    <a:lnTo>
                      <a:pt x="251" y="30"/>
                    </a:lnTo>
                    <a:lnTo>
                      <a:pt x="281" y="54"/>
                    </a:lnTo>
                    <a:lnTo>
                      <a:pt x="293" y="72"/>
                    </a:lnTo>
                    <a:lnTo>
                      <a:pt x="293" y="90"/>
                    </a:lnTo>
                    <a:lnTo>
                      <a:pt x="293" y="108"/>
                    </a:lnTo>
                    <a:lnTo>
                      <a:pt x="281" y="126"/>
                    </a:lnTo>
                    <a:lnTo>
                      <a:pt x="251" y="156"/>
                    </a:lnTo>
                    <a:lnTo>
                      <a:pt x="203" y="174"/>
                    </a:lnTo>
                    <a:lnTo>
                      <a:pt x="150" y="18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 dirty="0"/>
              </a:p>
            </p:txBody>
          </p:sp>
          <p:grpSp>
            <p:nvGrpSpPr>
              <p:cNvPr id="17" name="Group 61"/>
              <p:cNvGrpSpPr>
                <a:grpSpLocks/>
              </p:cNvGrpSpPr>
              <p:nvPr/>
            </p:nvGrpSpPr>
            <p:grpSpPr bwMode="auto">
              <a:xfrm>
                <a:off x="5381" y="3085"/>
                <a:ext cx="227" cy="132"/>
                <a:chOff x="5381" y="3085"/>
                <a:chExt cx="227" cy="132"/>
              </a:xfrm>
            </p:grpSpPr>
            <p:sp>
              <p:nvSpPr>
                <p:cNvPr id="18" name="Oval 62"/>
                <p:cNvSpPr>
                  <a:spLocks noChangeArrowheads="1"/>
                </p:cNvSpPr>
                <p:nvPr userDrawn="1"/>
              </p:nvSpPr>
              <p:spPr bwMode="hidden">
                <a:xfrm>
                  <a:off x="5381" y="3085"/>
                  <a:ext cx="227" cy="13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IE" dirty="0"/>
                </a:p>
              </p:txBody>
            </p:sp>
            <p:sp>
              <p:nvSpPr>
                <p:cNvPr id="19" name="Oval 63"/>
                <p:cNvSpPr>
                  <a:spLocks noChangeArrowheads="1"/>
                </p:cNvSpPr>
                <p:nvPr userDrawn="1"/>
              </p:nvSpPr>
              <p:spPr bwMode="hidden">
                <a:xfrm>
                  <a:off x="5403" y="3099"/>
                  <a:ext cx="182" cy="10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IE" dirty="0"/>
                </a:p>
              </p:txBody>
            </p:sp>
            <p:sp>
              <p:nvSpPr>
                <p:cNvPr id="20" name="Oval 64"/>
                <p:cNvSpPr>
                  <a:spLocks noChangeArrowheads="1"/>
                </p:cNvSpPr>
                <p:nvPr userDrawn="1"/>
              </p:nvSpPr>
              <p:spPr bwMode="hidden">
                <a:xfrm>
                  <a:off x="5431" y="3109"/>
                  <a:ext cx="125" cy="8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IE" dirty="0"/>
                </a:p>
              </p:txBody>
            </p:sp>
            <p:sp>
              <p:nvSpPr>
                <p:cNvPr id="21" name="Oval 65"/>
                <p:cNvSpPr>
                  <a:spLocks noChangeArrowheads="1"/>
                </p:cNvSpPr>
                <p:nvPr userDrawn="1"/>
              </p:nvSpPr>
              <p:spPr bwMode="hidden">
                <a:xfrm>
                  <a:off x="5458" y="3125"/>
                  <a:ext cx="73" cy="47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IE" dirty="0"/>
                </a:p>
              </p:txBody>
            </p:sp>
          </p:grpSp>
        </p:grpSp>
      </p:grpSp>
      <p:sp>
        <p:nvSpPr>
          <p:cNvPr id="71746" name="Rectangle 66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92275"/>
            <a:ext cx="7772400" cy="1736725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1747" name="Rectangle 6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1042657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2AA9A1-7365-45F4-857C-5EA3C34794A9}" type="datetime1">
              <a:rPr lang="en-GB"/>
              <a:pPr>
                <a:defRPr/>
              </a:pPr>
              <a:t>13/11/2017</a:t>
            </a:fld>
            <a:endParaRPr lang="en-US" dirty="0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906990-35A8-460F-A9F0-C0D497EC923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14955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CE191A-8D60-4D88-BE1C-855E72EF1A69}" type="datetime1">
              <a:rPr lang="en-GB"/>
              <a:pPr>
                <a:defRPr/>
              </a:pPr>
              <a:t>13/11/2017</a:t>
            </a:fld>
            <a:endParaRPr lang="en-US" dirty="0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D9CDA2-F08B-40CF-86E1-A55EECE9F7B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67051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9F79D5-FC44-4283-9406-43A9A09C70A2}" type="datetime1">
              <a:rPr lang="en-GB"/>
              <a:pPr>
                <a:defRPr/>
              </a:pPr>
              <a:t>13/11/2017</a:t>
            </a:fld>
            <a:endParaRPr lang="en-US" dirty="0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AC4C64-9499-4F18-B16E-83603843FA1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62721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Rectangle 69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4BC592-FD19-413F-AA99-3EE0F72952E9}" type="datetime1">
              <a:rPr lang="en-GB"/>
              <a:pPr>
                <a:defRPr/>
              </a:pPr>
              <a:t>13/11/2017</a:t>
            </a:fld>
            <a:endParaRPr lang="en-US" dirty="0"/>
          </a:p>
        </p:txBody>
      </p:sp>
      <p:sp>
        <p:nvSpPr>
          <p:cNvPr id="8" name="Rectangle 70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7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6CCE4C-8CC6-4BB8-9E84-ABBE6366ED1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05091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Rectangle 69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0E991F-181C-4DAF-87FE-0FE9E802DBD2}" type="datetime1">
              <a:rPr lang="en-GB"/>
              <a:pPr>
                <a:defRPr/>
              </a:pPr>
              <a:t>13/11/2017</a:t>
            </a:fld>
            <a:endParaRPr lang="en-US" dirty="0"/>
          </a:p>
        </p:txBody>
      </p:sp>
      <p:sp>
        <p:nvSpPr>
          <p:cNvPr id="4" name="Rectangle 70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7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E8CF12-EFBB-4EEC-9766-92632DAD8B5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3988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9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353B6B-F102-4520-B20D-D3C48AB29748}" type="datetime1">
              <a:rPr lang="en-GB"/>
              <a:pPr>
                <a:defRPr/>
              </a:pPr>
              <a:t>13/11/2017</a:t>
            </a:fld>
            <a:endParaRPr lang="en-US" dirty="0"/>
          </a:p>
        </p:txBody>
      </p:sp>
      <p:sp>
        <p:nvSpPr>
          <p:cNvPr id="3" name="Rectangle 70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7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504B31-018C-4312-A99B-E30A2877989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1224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E4C14B-ADF2-49AD-A300-81D211B89746}" type="datetime1">
              <a:rPr lang="en-GB"/>
              <a:pPr>
                <a:defRPr/>
              </a:pPr>
              <a:t>13/11/2017</a:t>
            </a:fld>
            <a:endParaRPr lang="en-US" dirty="0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C1B48-5E9D-497E-8462-C1DF8544F4E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03114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IE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786F0D-A1DF-4BD5-88EB-8E4FA5BF42AC}" type="datetime1">
              <a:rPr lang="en-GB"/>
              <a:pPr>
                <a:defRPr/>
              </a:pPr>
              <a:t>13/11/2017</a:t>
            </a:fld>
            <a:endParaRPr lang="en-US" dirty="0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85967D-5658-40CC-909F-4B1ED01C832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09290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EEED94-87DC-46BE-9E79-57528BD5CD2B}" type="datetime1">
              <a:rPr lang="en-GB"/>
              <a:pPr>
                <a:defRPr/>
              </a:pPr>
              <a:t>13/11/2017</a:t>
            </a:fld>
            <a:endParaRPr lang="en-US" dirty="0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AC6CFF-77DC-4EDC-80AE-34DEDC4352E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25569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483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483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90B819-4E9E-4D6C-96C9-6B27456FDAAB}" type="datetime1">
              <a:rPr lang="en-GB"/>
              <a:pPr>
                <a:defRPr/>
              </a:pPr>
              <a:t>13/11/2017</a:t>
            </a:fld>
            <a:endParaRPr lang="en-US" dirty="0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3F3C4F-A45B-4789-ACD0-BAFEBD1F106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95818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723" name="Rectangle 67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70724" name="Rectangle 6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49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Ø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l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7" Type="http://schemas.openxmlformats.org/officeDocument/2006/relationships/image" Target="../media/image1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g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jpg"/><Relationship Id="rId4" Type="http://schemas.openxmlformats.org/officeDocument/2006/relationships/image" Target="../media/image2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eg"/><Relationship Id="rId4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openxmlformats.org/officeDocument/2006/relationships/image" Target="../media/image1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jpg"/><Relationship Id="rId4" Type="http://schemas.openxmlformats.org/officeDocument/2006/relationships/image" Target="../media/image1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1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jpeg"/><Relationship Id="rId5" Type="http://schemas.openxmlformats.org/officeDocument/2006/relationships/image" Target="../media/image34.png"/><Relationship Id="rId4" Type="http://schemas.openxmlformats.org/officeDocument/2006/relationships/image" Target="../media/image1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36.gif"/><Relationship Id="rId4" Type="http://schemas.openxmlformats.org/officeDocument/2006/relationships/image" Target="../media/image1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1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ewparkschool.ie/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6"/>
          <p:cNvSpPr>
            <a:spLocks noGrp="1" noChangeArrowheads="1"/>
          </p:cNvSpPr>
          <p:nvPr>
            <p:ph type="ctrTitle" idx="4294967295"/>
          </p:nvPr>
        </p:nvSpPr>
        <p:spPr>
          <a:xfrm>
            <a:off x="1371600" y="-3340100"/>
            <a:ext cx="7772400" cy="6910388"/>
          </a:xfrm>
        </p:spPr>
        <p:txBody>
          <a:bodyPr anchor="b" anchorCtr="0"/>
          <a:lstStyle/>
          <a:p>
            <a:pPr eaLnBrk="1" hangingPunct="1">
              <a:defRPr/>
            </a:pPr>
            <a:br>
              <a:rPr lang="en-IE" sz="5400" dirty="0"/>
            </a:br>
            <a:br>
              <a:rPr lang="en-IE" sz="5400" dirty="0"/>
            </a:br>
            <a:br>
              <a:rPr lang="en-IE" sz="5400" dirty="0"/>
            </a:br>
            <a:br>
              <a:rPr lang="en-IE" sz="5400" dirty="0"/>
            </a:br>
            <a:br>
              <a:rPr lang="en-IE" sz="5400" dirty="0"/>
            </a:br>
            <a:br>
              <a:rPr lang="en-IE" sz="5400" dirty="0"/>
            </a:br>
            <a:br>
              <a:rPr lang="en-IE" sz="5400" dirty="0"/>
            </a:br>
            <a:br>
              <a:rPr lang="en-IE" sz="5400" dirty="0"/>
            </a:br>
            <a:br>
              <a:rPr lang="en-IE" sz="5400" dirty="0"/>
            </a:br>
            <a:br>
              <a:rPr lang="en-IE" sz="5400" dirty="0"/>
            </a:br>
            <a:br>
              <a:rPr lang="en-IE" sz="5400" dirty="0"/>
            </a:br>
            <a:br>
              <a:rPr lang="en-IE" sz="5400" dirty="0"/>
            </a:br>
            <a:br>
              <a:rPr lang="en-IE" sz="5400" dirty="0"/>
            </a:br>
            <a:r>
              <a:rPr lang="en-IE" sz="5400" dirty="0"/>
              <a:t>     </a:t>
            </a:r>
            <a:endParaRPr lang="en-GB" sz="5400" dirty="0"/>
          </a:p>
        </p:txBody>
      </p:sp>
      <p:sp>
        <p:nvSpPr>
          <p:cNvPr id="3077" name="Rectangle 7" descr="Rectangle: Click to edit Master text styles&#10;Second level&#10;Third level&#10;Fourth level&#10;Fifth level"/>
          <p:cNvSpPr>
            <a:spLocks noGrp="1" noChangeArrowheads="1"/>
          </p:cNvSpPr>
          <p:nvPr>
            <p:ph type="subTitle" idx="4294967295"/>
          </p:nvPr>
        </p:nvSpPr>
        <p:spPr>
          <a:xfrm>
            <a:off x="827584" y="2709068"/>
            <a:ext cx="7416824" cy="3672260"/>
          </a:xfrm>
        </p:spPr>
        <p:txBody>
          <a:bodyPr/>
          <a:lstStyle/>
          <a:p>
            <a:pPr marL="0" indent="0" algn="ctr" eaLnBrk="1" hangingPunct="1">
              <a:lnSpc>
                <a:spcPct val="150000"/>
              </a:lnSpc>
              <a:buFont typeface="Wingdings" pitchFamily="2" charset="2"/>
              <a:buNone/>
              <a:defRPr/>
            </a:pPr>
            <a:r>
              <a:rPr lang="ga-IE" sz="5400" b="1" dirty="0">
                <a:latin typeface="Calibri" panose="020F0502020204030204" pitchFamily="34" charset="0"/>
                <a:cs typeface="Calibri" panose="020F0502020204030204" pitchFamily="34" charset="0"/>
              </a:rPr>
              <a:t>Information Meeting</a:t>
            </a:r>
          </a:p>
          <a:p>
            <a:pPr marL="0" indent="0" algn="ctr" eaLnBrk="1" hangingPunct="1">
              <a:lnSpc>
                <a:spcPct val="150000"/>
              </a:lnSpc>
              <a:buFont typeface="Wingdings" pitchFamily="2" charset="2"/>
              <a:buNone/>
              <a:defRPr/>
            </a:pPr>
            <a:r>
              <a:rPr lang="ga-IE" sz="4800" b="1" dirty="0">
                <a:latin typeface="Calibri" panose="020F0502020204030204" pitchFamily="34" charset="0"/>
                <a:cs typeface="Calibri" panose="020F0502020204030204" pitchFamily="34" charset="0"/>
              </a:rPr>
              <a:t>WELCOME!</a:t>
            </a:r>
            <a:endParaRPr lang="en-GB" sz="4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 eaLnBrk="1" hangingPunct="1">
              <a:lnSpc>
                <a:spcPct val="150000"/>
              </a:lnSpc>
              <a:buFont typeface="Wingdings" pitchFamily="2" charset="2"/>
              <a:buNone/>
              <a:defRPr/>
            </a:pPr>
            <a:r>
              <a:rPr lang="en-IE" sz="3600" b="1">
                <a:latin typeface="Calibri" panose="020F0502020204030204" pitchFamily="34" charset="0"/>
                <a:cs typeface="Calibri" panose="020F0502020204030204" pitchFamily="34" charset="0"/>
              </a:rPr>
              <a:t>9th November 2017</a:t>
            </a:r>
            <a:endParaRPr lang="en-IE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 eaLnBrk="1" hangingPunct="1">
              <a:buFont typeface="Wingdings" pitchFamily="2" charset="2"/>
              <a:buNone/>
              <a:defRPr/>
            </a:pPr>
            <a:endParaRPr lang="en-IE" sz="3600" b="1" dirty="0">
              <a:cs typeface="Times New Roman" pitchFamily="18" charset="0"/>
            </a:endParaRPr>
          </a:p>
          <a:p>
            <a:pPr marL="0" indent="0" algn="ctr" eaLnBrk="1" hangingPunct="1">
              <a:buFont typeface="Wingdings" pitchFamily="2" charset="2"/>
              <a:buNone/>
              <a:defRPr/>
            </a:pPr>
            <a:endParaRPr lang="en-IE" sz="3600" b="1" dirty="0">
              <a:cs typeface="Arial" charset="0"/>
            </a:endParaRPr>
          </a:p>
          <a:p>
            <a:pPr marL="0" indent="0" algn="ctr" eaLnBrk="1" hangingPunct="1">
              <a:buFont typeface="Wingdings" pitchFamily="2" charset="2"/>
              <a:buNone/>
              <a:defRPr/>
            </a:pPr>
            <a:endParaRPr lang="en-IE" b="1" dirty="0">
              <a:cs typeface="Arial" charset="0"/>
            </a:endParaRPr>
          </a:p>
          <a:p>
            <a:pPr marL="0" indent="0" algn="ctr" eaLnBrk="1" hangingPunct="1">
              <a:buFont typeface="Wingdings" pitchFamily="2" charset="2"/>
              <a:buNone/>
              <a:defRPr/>
            </a:pPr>
            <a:endParaRPr lang="en-GB" b="1" dirty="0">
              <a:cs typeface="Times New Roman" pitchFamily="18" charset="0"/>
            </a:endParaRPr>
          </a:p>
          <a:p>
            <a:pPr marL="0" indent="0" algn="ctr" eaLnBrk="1" hangingPunct="1">
              <a:buFont typeface="Wingdings" pitchFamily="2" charset="2"/>
              <a:buNone/>
              <a:defRPr/>
            </a:pPr>
            <a:endParaRPr lang="en-GB" dirty="0"/>
          </a:p>
        </p:txBody>
      </p:sp>
      <p:pic>
        <p:nvPicPr>
          <p:cNvPr id="4" name="Picture 3" descr="Newpark (Castle with Name) LOGO.pn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35" b="14733"/>
          <a:stretch/>
        </p:blipFill>
        <p:spPr>
          <a:xfrm>
            <a:off x="504056" y="116632"/>
            <a:ext cx="8172400" cy="248007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692696"/>
            <a:ext cx="8924667" cy="5388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2609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6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89719"/>
            <a:ext cx="9144000" cy="835025"/>
          </a:xfrm>
        </p:spPr>
        <p:txBody>
          <a:bodyPr anchor="b" anchorCtr="0"/>
          <a:lstStyle/>
          <a:p>
            <a:pPr eaLnBrk="1" hangingPunct="1">
              <a:defRPr/>
            </a:pPr>
            <a:r>
              <a:rPr lang="en-IE" sz="5400" dirty="0">
                <a:latin typeface="Calibri" panose="020F0502020204030204" pitchFamily="34" charset="0"/>
                <a:cs typeface="Calibri" panose="020F0502020204030204" pitchFamily="34" charset="0"/>
              </a:rPr>
              <a:t>The Questions to Ask</a:t>
            </a:r>
            <a:endParaRPr lang="en-GB" sz="5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125" name="Rectangle 7" descr="Rectangle: Click to edit Master text styles&#10;Second level&#10;Third level&#10;Fourth level&#10;Fifth level"/>
          <p:cNvSpPr>
            <a:spLocks noGrp="1" noChangeArrowheads="1"/>
          </p:cNvSpPr>
          <p:nvPr>
            <p:ph type="body" idx="4294967295"/>
          </p:nvPr>
        </p:nvSpPr>
        <p:spPr>
          <a:xfrm>
            <a:off x="3384376" y="1268760"/>
            <a:ext cx="5580112" cy="5472608"/>
          </a:xfrm>
        </p:spPr>
        <p:txBody>
          <a:bodyPr/>
          <a:lstStyle/>
          <a:p>
            <a:pPr marL="533400" indent="-533400" eaLnBrk="1" hangingPunct="1">
              <a:lnSpc>
                <a:spcPct val="150000"/>
              </a:lnSpc>
              <a:buFont typeface="Wingdings" pitchFamily="2" charset="2"/>
              <a:buNone/>
              <a:defRPr/>
            </a:pPr>
            <a:r>
              <a:rPr lang="en-IE" sz="3600" dirty="0">
                <a:latin typeface="Calibri" panose="020F0502020204030204" pitchFamily="34" charset="0"/>
                <a:cs typeface="Calibri" panose="020F0502020204030204" pitchFamily="34" charset="0"/>
              </a:rPr>
              <a:t>A. What do you want for your children at school?</a:t>
            </a:r>
          </a:p>
          <a:p>
            <a:pPr marL="533400" indent="-533400" eaLnBrk="1" hangingPunct="1">
              <a:lnSpc>
                <a:spcPct val="150000"/>
              </a:lnSpc>
              <a:buFont typeface="Wingdings" pitchFamily="2" charset="2"/>
              <a:buNone/>
              <a:defRPr/>
            </a:pPr>
            <a:endParaRPr lang="en-GB" sz="11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33400" indent="-533400" eaLnBrk="1" hangingPunct="1">
              <a:lnSpc>
                <a:spcPct val="150000"/>
              </a:lnSpc>
              <a:buFont typeface="Wingdings" pitchFamily="2" charset="2"/>
              <a:buNone/>
              <a:defRPr/>
            </a:pPr>
            <a:r>
              <a:rPr lang="en-IE" sz="3600" dirty="0">
                <a:latin typeface="Calibri" panose="020F0502020204030204" pitchFamily="34" charset="0"/>
                <a:cs typeface="Calibri" panose="020F0502020204030204" pitchFamily="34" charset="0"/>
              </a:rPr>
              <a:t>B. What are your educational priorities for your children</a:t>
            </a:r>
            <a:r>
              <a:rPr lang="en-IE" sz="3600" dirty="0">
                <a:cs typeface="Times New Roman" pitchFamily="18" charset="0"/>
              </a:rPr>
              <a:t>?</a:t>
            </a:r>
          </a:p>
          <a:p>
            <a:pPr marL="533400" indent="-533400" eaLnBrk="1" hangingPunct="1">
              <a:buFont typeface="Wingdings" pitchFamily="2" charset="2"/>
              <a:buNone/>
              <a:defRPr/>
            </a:pPr>
            <a:endParaRPr lang="en-GB" sz="2800" dirty="0">
              <a:cs typeface="Times New Roman" pitchFamily="18" charset="0"/>
            </a:endParaRPr>
          </a:p>
          <a:p>
            <a:pPr marL="533400" indent="-533400" eaLnBrk="1" hangingPunct="1">
              <a:buFont typeface="Wingdings" pitchFamily="2" charset="2"/>
              <a:buNone/>
              <a:defRPr/>
            </a:pPr>
            <a:r>
              <a:rPr lang="en-IE" sz="2800" dirty="0">
                <a:cs typeface="Times New Roman" pitchFamily="18" charset="0"/>
              </a:rPr>
              <a:t>  </a:t>
            </a:r>
            <a:endParaRPr lang="en-GB" sz="28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1412776"/>
            <a:ext cx="3334870" cy="4680520"/>
          </a:xfrm>
          <a:prstGeom prst="rect">
            <a:avLst/>
          </a:prstGeom>
          <a:solidFill>
            <a:schemeClr val="tx1"/>
          </a:solidFill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17349" t="7292" r="31285" b="14844"/>
          <a:stretch/>
        </p:blipFill>
        <p:spPr>
          <a:xfrm>
            <a:off x="-180529" y="-27384"/>
            <a:ext cx="9324529" cy="6868506"/>
          </a:xfrm>
          <a:prstGeom prst="rect">
            <a:avLst/>
          </a:prstGeom>
        </p:spPr>
      </p:pic>
      <p:grpSp>
        <p:nvGrpSpPr>
          <p:cNvPr id="26" name="Group 25"/>
          <p:cNvGrpSpPr/>
          <p:nvPr/>
        </p:nvGrpSpPr>
        <p:grpSpPr>
          <a:xfrm>
            <a:off x="1259632" y="1052736"/>
            <a:ext cx="1872208" cy="1152128"/>
            <a:chOff x="1187624" y="908720"/>
            <a:chExt cx="1872208" cy="1152128"/>
          </a:xfrm>
        </p:grpSpPr>
        <p:sp>
          <p:nvSpPr>
            <p:cNvPr id="7" name="Rectangle 6"/>
            <p:cNvSpPr/>
            <p:nvPr/>
          </p:nvSpPr>
          <p:spPr>
            <a:xfrm>
              <a:off x="1187624" y="980728"/>
              <a:ext cx="1872208" cy="1080120"/>
            </a:xfrm>
            <a:prstGeom prst="rect">
              <a:avLst/>
            </a:prstGeom>
            <a:solidFill>
              <a:schemeClr val="bg2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1187624" y="908720"/>
              <a:ext cx="1872208" cy="108012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56210" tIns="156210" rIns="156210" bIns="156210" numCol="1" spcCol="1270" anchor="ctr" anchorCtr="0">
              <a:noAutofit/>
            </a:bodyPr>
            <a:lstStyle/>
            <a:p>
              <a:pPr lvl="0" algn="ctr" defTabSz="1822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IE" sz="3200" kern="1200" baseline="0" dirty="0">
                  <a:latin typeface="Calibri" panose="020F0502020204030204" pitchFamily="34" charset="0"/>
                  <a:cs typeface="Calibri" panose="020F0502020204030204" pitchFamily="34" charset="0"/>
                </a:rPr>
                <a:t>R</a:t>
              </a:r>
              <a:r>
                <a:rPr lang="en-US" sz="3200" kern="1200" baseline="0" dirty="0">
                  <a:latin typeface="Calibri" panose="020F0502020204030204" pitchFamily="34" charset="0"/>
                  <a:cs typeface="Calibri" panose="020F0502020204030204" pitchFamily="34" charset="0"/>
                </a:rPr>
                <a:t>e</a:t>
              </a:r>
              <a:r>
                <a:rPr lang="en-IE" sz="3200" kern="1200" baseline="0" dirty="0">
                  <a:latin typeface="Calibri" panose="020F0502020204030204" pitchFamily="34" charset="0"/>
                  <a:cs typeface="Calibri" panose="020F0502020204030204" pitchFamily="34" charset="0"/>
                </a:rPr>
                <a:t>spect</a:t>
              </a:r>
            </a:p>
          </p:txBody>
        </p:sp>
      </p:grpSp>
      <p:grpSp>
        <p:nvGrpSpPr>
          <p:cNvPr id="3" name="Group 2"/>
          <p:cNvGrpSpPr>
            <a:grpSpLocks/>
          </p:cNvGrpSpPr>
          <p:nvPr/>
        </p:nvGrpSpPr>
        <p:grpSpPr>
          <a:xfrm>
            <a:off x="-36271" y="2276872"/>
            <a:ext cx="2159999" cy="1080136"/>
            <a:chOff x="0" y="591343"/>
            <a:chExt cx="2571749" cy="1543050"/>
          </a:xfrm>
        </p:grpSpPr>
        <p:sp>
          <p:nvSpPr>
            <p:cNvPr id="4" name="Rectangle 3"/>
            <p:cNvSpPr/>
            <p:nvPr/>
          </p:nvSpPr>
          <p:spPr>
            <a:xfrm>
              <a:off x="0" y="591343"/>
              <a:ext cx="2571749" cy="1543050"/>
            </a:xfrm>
            <a:prstGeom prst="rect">
              <a:avLst/>
            </a:prstGeom>
            <a:solidFill>
              <a:schemeClr val="bg2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" name="Rectangle 4"/>
            <p:cNvSpPr/>
            <p:nvPr/>
          </p:nvSpPr>
          <p:spPr>
            <a:xfrm>
              <a:off x="82960" y="591343"/>
              <a:ext cx="2488789" cy="154305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56210" tIns="156210" rIns="156210" bIns="156210" numCol="1" spcCol="1270" anchor="ctr" anchorCtr="0">
              <a:noAutofit/>
            </a:bodyPr>
            <a:lstStyle/>
            <a:p>
              <a:pPr lvl="0" algn="ctr" defTabSz="182245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</a:pPr>
              <a:r>
                <a:rPr lang="en-IE" sz="3200" kern="1200" baseline="0" dirty="0">
                  <a:latin typeface="Calibri" panose="020F0502020204030204" pitchFamily="34" charset="0"/>
                  <a:cs typeface="Calibri" panose="020F0502020204030204" pitchFamily="34" charset="0"/>
                </a:rPr>
                <a:t>Inclusivity</a:t>
              </a: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5076056" y="476672"/>
            <a:ext cx="1872208" cy="1224136"/>
            <a:chOff x="0" y="591343"/>
            <a:chExt cx="2571749" cy="1543050"/>
          </a:xfrm>
        </p:grpSpPr>
        <p:sp>
          <p:nvSpPr>
            <p:cNvPr id="13" name="Rectangle 12"/>
            <p:cNvSpPr/>
            <p:nvPr/>
          </p:nvSpPr>
          <p:spPr>
            <a:xfrm>
              <a:off x="0" y="591343"/>
              <a:ext cx="2571749" cy="1543050"/>
            </a:xfrm>
            <a:prstGeom prst="rect">
              <a:avLst/>
            </a:prstGeom>
            <a:solidFill>
              <a:schemeClr val="bg2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Rectangle 13"/>
            <p:cNvSpPr/>
            <p:nvPr/>
          </p:nvSpPr>
          <p:spPr>
            <a:xfrm>
              <a:off x="0" y="591343"/>
              <a:ext cx="2571749" cy="154305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56210" tIns="156210" rIns="156210" bIns="156210" numCol="1" spcCol="1270" anchor="ctr" anchorCtr="0">
              <a:noAutofit/>
            </a:bodyPr>
            <a:lstStyle/>
            <a:p>
              <a:pPr lvl="0" algn="ctr" defTabSz="1822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IE" sz="3200" kern="1200" baseline="0" dirty="0">
                  <a:latin typeface="Calibri" panose="020F0502020204030204" pitchFamily="34" charset="0"/>
                  <a:cs typeface="Calibri" panose="020F0502020204030204" pitchFamily="34" charset="0"/>
                </a:rPr>
                <a:t>Diversity</a:t>
              </a: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3203848" y="188640"/>
            <a:ext cx="1801628" cy="1143744"/>
            <a:chOff x="0" y="591343"/>
            <a:chExt cx="2571749" cy="1543050"/>
          </a:xfrm>
        </p:grpSpPr>
        <p:sp>
          <p:nvSpPr>
            <p:cNvPr id="10" name="Rectangle 9"/>
            <p:cNvSpPr/>
            <p:nvPr/>
          </p:nvSpPr>
          <p:spPr>
            <a:xfrm>
              <a:off x="0" y="591343"/>
              <a:ext cx="2571749" cy="1543050"/>
            </a:xfrm>
            <a:prstGeom prst="rect">
              <a:avLst/>
            </a:prstGeom>
            <a:solidFill>
              <a:schemeClr val="bg2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>
            <a:xfrm>
              <a:off x="0" y="591343"/>
              <a:ext cx="2571749" cy="154305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56210" tIns="156210" rIns="156210" bIns="156210" numCol="1" spcCol="1270" anchor="ctr" anchorCtr="0">
              <a:noAutofit/>
            </a:bodyPr>
            <a:lstStyle/>
            <a:p>
              <a:pPr lvl="0" algn="ctr" defTabSz="1822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IE" sz="3200" kern="1200" baseline="0" dirty="0">
                  <a:latin typeface="Calibri" panose="020F0502020204030204" pitchFamily="34" charset="0"/>
                  <a:cs typeface="Calibri" panose="020F0502020204030204" pitchFamily="34" charset="0"/>
                </a:rPr>
                <a:t>Choice</a:t>
              </a: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7020272" y="3429000"/>
            <a:ext cx="2088232" cy="1224136"/>
            <a:chOff x="0" y="591343"/>
            <a:chExt cx="2571749" cy="1543050"/>
          </a:xfrm>
        </p:grpSpPr>
        <p:sp>
          <p:nvSpPr>
            <p:cNvPr id="16" name="Rectangle 15"/>
            <p:cNvSpPr/>
            <p:nvPr/>
          </p:nvSpPr>
          <p:spPr>
            <a:xfrm>
              <a:off x="0" y="591343"/>
              <a:ext cx="2571749" cy="1543050"/>
            </a:xfrm>
            <a:prstGeom prst="rect">
              <a:avLst/>
            </a:prstGeom>
            <a:solidFill>
              <a:schemeClr val="bg2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Rectangle 16"/>
            <p:cNvSpPr/>
            <p:nvPr/>
          </p:nvSpPr>
          <p:spPr>
            <a:xfrm>
              <a:off x="0" y="591343"/>
              <a:ext cx="2571749" cy="154305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56210" tIns="156210" rIns="156210" bIns="156210" numCol="1" spcCol="1270" anchor="ctr" anchorCtr="0">
              <a:noAutofit/>
            </a:bodyPr>
            <a:lstStyle/>
            <a:p>
              <a:pPr lvl="0" algn="ctr" defTabSz="1822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IE" sz="3200" kern="1200" baseline="0" dirty="0">
                  <a:latin typeface="Calibri" panose="020F0502020204030204" pitchFamily="34" charset="0"/>
                  <a:cs typeface="Calibri" panose="020F0502020204030204" pitchFamily="34" charset="0"/>
                </a:rPr>
                <a:t>Creativity</a:t>
              </a:r>
            </a:p>
          </p:txBody>
        </p:sp>
      </p:grpSp>
      <p:sp>
        <p:nvSpPr>
          <p:cNvPr id="25" name="Rectangle 24"/>
          <p:cNvSpPr/>
          <p:nvPr/>
        </p:nvSpPr>
        <p:spPr>
          <a:xfrm>
            <a:off x="2771802" y="3789040"/>
            <a:ext cx="3384374" cy="2016224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56210" tIns="156210" rIns="156210" bIns="156210" numCol="1" spcCol="1270" anchor="ctr" anchorCtr="0">
            <a:noAutofit/>
          </a:bodyPr>
          <a:lstStyle/>
          <a:p>
            <a:pPr lvl="0" algn="ctr" defTabSz="1822450">
              <a:spcBef>
                <a:spcPct val="0"/>
              </a:spcBef>
              <a:spcAft>
                <a:spcPct val="35000"/>
              </a:spcAft>
            </a:pPr>
            <a:r>
              <a:rPr lang="en-IE" sz="4000" kern="1200" baseline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What characterises Newpark</a:t>
            </a:r>
          </a:p>
        </p:txBody>
      </p:sp>
    </p:spTree>
    <p:extLst>
      <p:ext uri="{BB962C8B-B14F-4D97-AF65-F5344CB8AC3E}">
        <p14:creationId xmlns:p14="http://schemas.microsoft.com/office/powerpoint/2010/main" val="1771344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277813"/>
            <a:ext cx="4474840" cy="1139825"/>
          </a:xfrm>
          <a:solidFill>
            <a:srgbClr val="FFFFFF"/>
          </a:solidFill>
        </p:spPr>
        <p:txBody>
          <a:bodyPr/>
          <a:lstStyle/>
          <a:p>
            <a:r>
              <a:rPr lang="en-IE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496" y="1744216"/>
            <a:ext cx="4896544" cy="4421088"/>
          </a:xfrm>
        </p:spPr>
        <p:txBody>
          <a:bodyPr/>
          <a:lstStyle/>
          <a:p>
            <a:r>
              <a:rPr lang="en-IE" sz="3600" dirty="0">
                <a:latin typeface="Calibri" panose="020F0502020204030204" pitchFamily="34" charset="0"/>
                <a:cs typeface="Calibri" panose="020F0502020204030204" pitchFamily="34" charset="0"/>
              </a:rPr>
              <a:t>Different Approach</a:t>
            </a:r>
          </a:p>
          <a:p>
            <a:endParaRPr lang="en-IE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IE" sz="3600" dirty="0">
                <a:latin typeface="Calibri" panose="020F0502020204030204" pitchFamily="34" charset="0"/>
                <a:cs typeface="Calibri" panose="020F0502020204030204" pitchFamily="34" charset="0"/>
              </a:rPr>
              <a:t>Improving the Curriculum and Learning Experience</a:t>
            </a:r>
            <a:endParaRPr lang="en-IE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IE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1556792"/>
            <a:ext cx="4046293" cy="482453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5" name="Picture 4" descr="JCT_logo_lores.jpg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149" b="32733"/>
          <a:stretch/>
        </p:blipFill>
        <p:spPr>
          <a:xfrm>
            <a:off x="-180528" y="317376"/>
            <a:ext cx="5220098" cy="879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2908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6512" y="-531440"/>
            <a:ext cx="4156163" cy="3363493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58448" y="-96762"/>
            <a:ext cx="6773175" cy="6652380"/>
          </a:xfrm>
        </p:spPr>
        <p:txBody>
          <a:bodyPr>
            <a:normAutofit/>
          </a:bodyPr>
          <a:lstStyle/>
          <a:p>
            <a:pPr marL="268288" indent="-268288" algn="r">
              <a:lnSpc>
                <a:spcPct val="120000"/>
              </a:lnSpc>
            </a:pPr>
            <a:r>
              <a:rPr lang="en-US" sz="2700" i="1" dirty="0"/>
              <a:t>   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153657" y="4293642"/>
            <a:ext cx="8836659" cy="2382931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endParaRPr lang="en-IE" sz="3600" dirty="0">
              <a:solidFill>
                <a:schemeClr val="accent6"/>
              </a:solidFill>
            </a:endParaRPr>
          </a:p>
        </p:txBody>
      </p:sp>
      <p:pic>
        <p:nvPicPr>
          <p:cNvPr id="6" name="Picture 5" descr="JCT_logo_lores.jpg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190" b="32734"/>
          <a:stretch/>
        </p:blipFill>
        <p:spPr>
          <a:xfrm>
            <a:off x="-396552" y="688879"/>
            <a:ext cx="3732484" cy="579881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39885" y="1196752"/>
            <a:ext cx="27199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b="1" dirty="0">
                <a:solidFill>
                  <a:srgbClr val="FF0000"/>
                </a:solidFill>
              </a:rPr>
              <a:t>www.juniorcycle.ie</a:t>
            </a:r>
          </a:p>
        </p:txBody>
      </p:sp>
      <p:grpSp>
        <p:nvGrpSpPr>
          <p:cNvPr id="17" name="Group 16"/>
          <p:cNvGrpSpPr/>
          <p:nvPr/>
        </p:nvGrpSpPr>
        <p:grpSpPr>
          <a:xfrm>
            <a:off x="179512" y="1052736"/>
            <a:ext cx="8712968" cy="5013970"/>
            <a:chOff x="1877854" y="1565831"/>
            <a:chExt cx="7974228" cy="5018160"/>
          </a:xfrm>
        </p:grpSpPr>
        <p:sp>
          <p:nvSpPr>
            <p:cNvPr id="18" name="Rounded Rectangle 17"/>
            <p:cNvSpPr/>
            <p:nvPr/>
          </p:nvSpPr>
          <p:spPr>
            <a:xfrm>
              <a:off x="3287688" y="3440917"/>
              <a:ext cx="5400600" cy="1270928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E" sz="9600" dirty="0"/>
            </a:p>
          </p:txBody>
        </p:sp>
        <p:sp>
          <p:nvSpPr>
            <p:cNvPr id="19" name="Rounded Rectangle 18"/>
            <p:cNvSpPr/>
            <p:nvPr/>
          </p:nvSpPr>
          <p:spPr>
            <a:xfrm>
              <a:off x="1984432" y="1565831"/>
              <a:ext cx="7867650" cy="168139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E" sz="9600" dirty="0"/>
            </a:p>
          </p:txBody>
        </p:sp>
        <p:sp>
          <p:nvSpPr>
            <p:cNvPr id="20" name="Rounded Rectangle 19"/>
            <p:cNvSpPr/>
            <p:nvPr/>
          </p:nvSpPr>
          <p:spPr>
            <a:xfrm>
              <a:off x="1943907" y="6126791"/>
              <a:ext cx="7867650" cy="457200"/>
            </a:xfrm>
            <a:prstGeom prst="roundRect">
              <a:avLst/>
            </a:prstGeom>
            <a:solidFill>
              <a:srgbClr val="92D050"/>
            </a:solidFill>
            <a:ln w="571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IE" sz="27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8 Principles</a:t>
              </a:r>
            </a:p>
          </p:txBody>
        </p:sp>
        <p:sp>
          <p:nvSpPr>
            <p:cNvPr id="21" name="Rounded Rectangle 20"/>
            <p:cNvSpPr/>
            <p:nvPr/>
          </p:nvSpPr>
          <p:spPr>
            <a:xfrm>
              <a:off x="1877854" y="5160496"/>
              <a:ext cx="7867650" cy="457200"/>
            </a:xfrm>
            <a:prstGeom prst="round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IE" sz="27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24 Statements of Learning</a:t>
              </a:r>
            </a:p>
          </p:txBody>
        </p:sp>
        <p:sp>
          <p:nvSpPr>
            <p:cNvPr id="22" name="Rounded Rectangle 21"/>
            <p:cNvSpPr/>
            <p:nvPr/>
          </p:nvSpPr>
          <p:spPr>
            <a:xfrm>
              <a:off x="3647273" y="2559876"/>
              <a:ext cx="1336541" cy="8763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IE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Subjects</a:t>
              </a:r>
            </a:p>
          </p:txBody>
        </p:sp>
        <p:sp>
          <p:nvSpPr>
            <p:cNvPr id="23" name="Rounded Rectangle 22"/>
            <p:cNvSpPr/>
            <p:nvPr/>
          </p:nvSpPr>
          <p:spPr>
            <a:xfrm>
              <a:off x="6504104" y="2508682"/>
              <a:ext cx="1375919" cy="8763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IE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Short</a:t>
              </a:r>
              <a:r>
                <a:rPr lang="en-IE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IE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Courses</a:t>
              </a:r>
            </a:p>
          </p:txBody>
        </p:sp>
        <p:sp>
          <p:nvSpPr>
            <p:cNvPr id="24" name="Rounded Rectangle 23"/>
            <p:cNvSpPr/>
            <p:nvPr/>
          </p:nvSpPr>
          <p:spPr>
            <a:xfrm>
              <a:off x="8094313" y="2532893"/>
              <a:ext cx="1619704" cy="908537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IE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Other Learning Experiences</a:t>
              </a:r>
            </a:p>
          </p:txBody>
        </p:sp>
        <p:sp>
          <p:nvSpPr>
            <p:cNvPr id="25" name="Left Arrow 24"/>
            <p:cNvSpPr/>
            <p:nvPr/>
          </p:nvSpPr>
          <p:spPr>
            <a:xfrm rot="5400000">
              <a:off x="5613743" y="5747408"/>
              <a:ext cx="357185" cy="251841"/>
            </a:xfrm>
            <a:prstGeom prst="leftArrow">
              <a:avLst/>
            </a:prstGeom>
            <a:solidFill>
              <a:schemeClr val="accent4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 sz="1350"/>
            </a:p>
          </p:txBody>
        </p:sp>
        <p:sp>
          <p:nvSpPr>
            <p:cNvPr id="26" name="Rounded Rectangle 25"/>
            <p:cNvSpPr/>
            <p:nvPr/>
          </p:nvSpPr>
          <p:spPr>
            <a:xfrm>
              <a:off x="1965538" y="2571869"/>
              <a:ext cx="1477893" cy="8763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IE" dirty="0">
                  <a:ln w="0"/>
                  <a:solidFill>
                    <a:schemeClr val="bg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Priority</a:t>
              </a:r>
              <a:r>
                <a:rPr lang="en-IE" dirty="0">
                  <a:ln w="0"/>
                  <a:solidFill>
                    <a:schemeClr val="tx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IE" dirty="0">
                  <a:ln w="0"/>
                  <a:solidFill>
                    <a:schemeClr val="bg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Learning</a:t>
              </a:r>
              <a:r>
                <a:rPr lang="en-IE" dirty="0">
                  <a:ln w="0"/>
                  <a:solidFill>
                    <a:schemeClr val="tx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IE" dirty="0">
                  <a:ln w="0"/>
                  <a:solidFill>
                    <a:schemeClr val="bg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Units</a:t>
              </a:r>
            </a:p>
          </p:txBody>
        </p:sp>
        <p:sp>
          <p:nvSpPr>
            <p:cNvPr id="27" name="Rounded Rectangle 26"/>
            <p:cNvSpPr/>
            <p:nvPr/>
          </p:nvSpPr>
          <p:spPr>
            <a:xfrm>
              <a:off x="4463835" y="3978289"/>
              <a:ext cx="2641310" cy="792088"/>
            </a:xfrm>
            <a:prstGeom prst="roundRect">
              <a:avLst/>
            </a:prstGeom>
            <a:solidFill>
              <a:srgbClr val="FF0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IE" sz="2800" dirty="0"/>
                <a:t>8 Key Skills</a:t>
              </a:r>
            </a:p>
          </p:txBody>
        </p:sp>
        <p:sp>
          <p:nvSpPr>
            <p:cNvPr id="28" name="Left Arrow 27"/>
            <p:cNvSpPr/>
            <p:nvPr/>
          </p:nvSpPr>
          <p:spPr>
            <a:xfrm rot="5400000">
              <a:off x="5605023" y="4840749"/>
              <a:ext cx="357185" cy="251841"/>
            </a:xfrm>
            <a:prstGeom prst="leftArrow">
              <a:avLst/>
            </a:prstGeom>
            <a:solidFill>
              <a:schemeClr val="accent4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 sz="1350"/>
            </a:p>
          </p:txBody>
        </p:sp>
        <p:sp>
          <p:nvSpPr>
            <p:cNvPr id="29" name="Left Arrow 28"/>
            <p:cNvSpPr/>
            <p:nvPr/>
          </p:nvSpPr>
          <p:spPr>
            <a:xfrm rot="5400000">
              <a:off x="4470878" y="3535611"/>
              <a:ext cx="392973" cy="327129"/>
            </a:xfrm>
            <a:prstGeom prst="leftArrow">
              <a:avLst/>
            </a:prstGeom>
            <a:solidFill>
              <a:schemeClr val="accent4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 sz="1350"/>
            </a:p>
          </p:txBody>
        </p:sp>
        <p:sp>
          <p:nvSpPr>
            <p:cNvPr id="31" name="Left Arrow 30"/>
            <p:cNvSpPr/>
            <p:nvPr/>
          </p:nvSpPr>
          <p:spPr>
            <a:xfrm rot="1609762">
              <a:off x="3488329" y="3741101"/>
              <a:ext cx="959995" cy="295461"/>
            </a:xfrm>
            <a:prstGeom prst="leftArrow">
              <a:avLst/>
            </a:prstGeom>
            <a:solidFill>
              <a:schemeClr val="accent4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 sz="1350"/>
            </a:p>
          </p:txBody>
        </p:sp>
        <p:sp>
          <p:nvSpPr>
            <p:cNvPr id="32" name="Left Arrow 31"/>
            <p:cNvSpPr/>
            <p:nvPr/>
          </p:nvSpPr>
          <p:spPr>
            <a:xfrm rot="9078665">
              <a:off x="7133290" y="3812775"/>
              <a:ext cx="967723" cy="302650"/>
            </a:xfrm>
            <a:prstGeom prst="leftArrow">
              <a:avLst/>
            </a:prstGeom>
            <a:solidFill>
              <a:schemeClr val="accent4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 sz="1350"/>
            </a:p>
          </p:txBody>
        </p:sp>
      </p:grpSp>
      <p:sp>
        <p:nvSpPr>
          <p:cNvPr id="33" name="Rounded Rectangle 32"/>
          <p:cNvSpPr/>
          <p:nvPr/>
        </p:nvSpPr>
        <p:spPr>
          <a:xfrm>
            <a:off x="3779912" y="1988840"/>
            <a:ext cx="1181386" cy="91443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Well-Being</a:t>
            </a:r>
          </a:p>
        </p:txBody>
      </p:sp>
      <p:sp>
        <p:nvSpPr>
          <p:cNvPr id="37" name="Left Arrow 36"/>
          <p:cNvSpPr/>
          <p:nvPr/>
        </p:nvSpPr>
        <p:spPr>
          <a:xfrm rot="5400000">
            <a:off x="4194355" y="3014557"/>
            <a:ext cx="392645" cy="357435"/>
          </a:xfrm>
          <a:prstGeom prst="leftArrow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sz="1350"/>
          </a:p>
        </p:txBody>
      </p:sp>
      <p:sp>
        <p:nvSpPr>
          <p:cNvPr id="38" name="Left Arrow 37"/>
          <p:cNvSpPr/>
          <p:nvPr/>
        </p:nvSpPr>
        <p:spPr>
          <a:xfrm rot="5400000">
            <a:off x="5562507" y="3014557"/>
            <a:ext cx="392645" cy="357435"/>
          </a:xfrm>
          <a:prstGeom prst="leftArrow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sz="1350"/>
          </a:p>
        </p:txBody>
      </p:sp>
    </p:spTree>
    <p:extLst>
      <p:ext uri="{BB962C8B-B14F-4D97-AF65-F5344CB8AC3E}">
        <p14:creationId xmlns:p14="http://schemas.microsoft.com/office/powerpoint/2010/main" val="3031749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2368960" y="404664"/>
            <a:ext cx="6379504" cy="6192000"/>
            <a:chOff x="2368960" y="404664"/>
            <a:chExt cx="6379504" cy="619200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368960" y="404664"/>
              <a:ext cx="3211152" cy="6176127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08466" y="404664"/>
              <a:ext cx="3239998" cy="6192000"/>
            </a:xfrm>
            <a:prstGeom prst="rect">
              <a:avLst/>
            </a:prstGeom>
          </p:spPr>
        </p:pic>
      </p:grpSp>
      <p:sp>
        <p:nvSpPr>
          <p:cNvPr id="6" name="Rounded Rectangle 5"/>
          <p:cNvSpPr/>
          <p:nvPr/>
        </p:nvSpPr>
        <p:spPr>
          <a:xfrm>
            <a:off x="107504" y="2636912"/>
            <a:ext cx="2081807" cy="1368152"/>
          </a:xfrm>
          <a:prstGeom prst="roundRect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2800" dirty="0"/>
              <a:t>8 </a:t>
            </a:r>
          </a:p>
          <a:p>
            <a:pPr algn="ctr"/>
            <a:r>
              <a:rPr lang="en-IE" sz="2800" dirty="0"/>
              <a:t>Key Skills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6512" y="-243408"/>
            <a:ext cx="2491385" cy="2016224"/>
          </a:xfrm>
          <a:prstGeom prst="rect">
            <a:avLst/>
          </a:prstGeom>
          <a:noFill/>
        </p:spPr>
      </p:pic>
      <p:pic>
        <p:nvPicPr>
          <p:cNvPr id="8" name="Picture 7" descr="JCT_logo_lores.jpg"/>
          <p:cNvPicPr>
            <a:picLocks noChangeAspect="1"/>
          </p:cNvPicPr>
          <p:nvPr/>
        </p:nvPicPr>
        <p:blipFill rotWithShape="1"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076" b="32733"/>
          <a:stretch/>
        </p:blipFill>
        <p:spPr>
          <a:xfrm>
            <a:off x="-252536" y="476672"/>
            <a:ext cx="2292324" cy="377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5195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7953" y="1062190"/>
            <a:ext cx="3948151" cy="454275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71830" y="1427836"/>
            <a:ext cx="367588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b="1" dirty="0"/>
              <a:t>Current JC Programme in </a:t>
            </a:r>
            <a:r>
              <a:rPr lang="en-IE" b="1" dirty="0" err="1"/>
              <a:t>Newpark</a:t>
            </a:r>
            <a:endParaRPr lang="en-IE" b="1" dirty="0"/>
          </a:p>
          <a:p>
            <a:r>
              <a:rPr lang="en-IE" b="1" dirty="0"/>
              <a:t>for 1</a:t>
            </a:r>
            <a:r>
              <a:rPr lang="en-IE" b="1" baseline="30000" dirty="0"/>
              <a:t>st</a:t>
            </a:r>
            <a:r>
              <a:rPr lang="en-IE" b="1" dirty="0"/>
              <a:t> Year cohort starting 2017</a:t>
            </a:r>
          </a:p>
          <a:p>
            <a:endParaRPr lang="en-IE" dirty="0"/>
          </a:p>
          <a:p>
            <a:endParaRPr lang="en-IE" dirty="0"/>
          </a:p>
          <a:p>
            <a:endParaRPr lang="en-IE" dirty="0"/>
          </a:p>
          <a:p>
            <a:endParaRPr lang="en-IE" dirty="0"/>
          </a:p>
          <a:p>
            <a:endParaRPr lang="en-IE" dirty="0"/>
          </a:p>
          <a:p>
            <a:endParaRPr lang="en-IE" dirty="0"/>
          </a:p>
          <a:p>
            <a:endParaRPr lang="en-IE" dirty="0"/>
          </a:p>
          <a:p>
            <a:endParaRPr lang="en-IE" dirty="0"/>
          </a:p>
          <a:p>
            <a:endParaRPr lang="en-IE" dirty="0"/>
          </a:p>
          <a:p>
            <a:endParaRPr lang="en-IE" dirty="0"/>
          </a:p>
          <a:p>
            <a:endParaRPr lang="en-IE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853" y="2564904"/>
            <a:ext cx="1503275" cy="3528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64241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37" y="620688"/>
            <a:ext cx="5702848" cy="532859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156176" y="548680"/>
            <a:ext cx="2446934" cy="5632311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IE" b="1" dirty="0"/>
              <a:t>The JC programme in </a:t>
            </a:r>
            <a:r>
              <a:rPr lang="en-IE" b="1" dirty="0" err="1"/>
              <a:t>Newpark</a:t>
            </a:r>
            <a:r>
              <a:rPr lang="en-IE" b="1" dirty="0"/>
              <a:t> will continue to evolve over the next few years. We are currently looking at the feasibility of introducing some of the following Short Courses:</a:t>
            </a:r>
          </a:p>
          <a:p>
            <a:pPr algn="just"/>
            <a:endParaRPr lang="en-IE" b="1" dirty="0"/>
          </a:p>
          <a:p>
            <a:pPr marL="214313" indent="-214313" algn="just">
              <a:buFont typeface="Arial" panose="020B0604020202020204" pitchFamily="34" charset="0"/>
              <a:buChar char="•"/>
            </a:pPr>
            <a:r>
              <a:rPr lang="en-IE" b="1" dirty="0"/>
              <a:t>Coding</a:t>
            </a:r>
          </a:p>
          <a:p>
            <a:pPr marL="214313" indent="-214313" algn="just">
              <a:buFont typeface="Arial" panose="020B0604020202020204" pitchFamily="34" charset="0"/>
              <a:buChar char="•"/>
            </a:pPr>
            <a:r>
              <a:rPr lang="en-IE" b="1" dirty="0"/>
              <a:t>Film Studies</a:t>
            </a:r>
          </a:p>
          <a:p>
            <a:pPr marL="214313" indent="-214313" algn="just">
              <a:buFont typeface="Arial" panose="020B0604020202020204" pitchFamily="34" charset="0"/>
              <a:buChar char="•"/>
            </a:pPr>
            <a:r>
              <a:rPr lang="en-IE" b="1" dirty="0"/>
              <a:t>Visual Design</a:t>
            </a:r>
          </a:p>
          <a:p>
            <a:pPr marL="214313" indent="-214313" algn="just">
              <a:buFont typeface="Arial" panose="020B0604020202020204" pitchFamily="34" charset="0"/>
              <a:buChar char="•"/>
            </a:pPr>
            <a:r>
              <a:rPr lang="en-IE" b="1" dirty="0"/>
              <a:t>Technology</a:t>
            </a:r>
          </a:p>
          <a:p>
            <a:pPr marL="214313" indent="-214313" algn="just">
              <a:buFont typeface="Arial" panose="020B0604020202020204" pitchFamily="34" charset="0"/>
              <a:buChar char="•"/>
            </a:pPr>
            <a:r>
              <a:rPr lang="en-IE" b="1" dirty="0"/>
              <a:t>Short Course versions of existing SEC examined subjects</a:t>
            </a:r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9105970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403813" y="621309"/>
            <a:ext cx="599922" cy="157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139"/>
            <a:r>
              <a:rPr sz="1025" spc="-58" dirty="0">
                <a:latin typeface="Arial"/>
                <a:cs typeface="Arial"/>
              </a:rPr>
              <a:t>J</a:t>
            </a:r>
            <a:r>
              <a:rPr sz="1025" spc="35" dirty="0">
                <a:latin typeface="Arial"/>
                <a:cs typeface="Arial"/>
              </a:rPr>
              <a:t>o</a:t>
            </a:r>
            <a:r>
              <a:rPr sz="1025" spc="42" dirty="0">
                <a:latin typeface="Arial"/>
                <a:cs typeface="Arial"/>
              </a:rPr>
              <a:t>h</a:t>
            </a:r>
            <a:r>
              <a:rPr sz="1025" spc="45" dirty="0">
                <a:latin typeface="Arial"/>
                <a:cs typeface="Arial"/>
              </a:rPr>
              <a:t>n</a:t>
            </a:r>
            <a:r>
              <a:rPr sz="1025" spc="-195" dirty="0">
                <a:latin typeface="Arial"/>
                <a:cs typeface="Arial"/>
              </a:rPr>
              <a:t> </a:t>
            </a:r>
            <a:r>
              <a:rPr sz="1025" spc="-70" dirty="0">
                <a:latin typeface="Arial"/>
                <a:cs typeface="Arial"/>
              </a:rPr>
              <a:t>K</a:t>
            </a:r>
            <a:r>
              <a:rPr sz="1025" spc="10" dirty="0">
                <a:latin typeface="Arial"/>
                <a:cs typeface="Arial"/>
              </a:rPr>
              <a:t>e</a:t>
            </a:r>
            <a:r>
              <a:rPr sz="1025" spc="13" dirty="0">
                <a:latin typeface="Arial"/>
                <a:cs typeface="Arial"/>
              </a:rPr>
              <a:t>l</a:t>
            </a:r>
            <a:r>
              <a:rPr sz="1025" spc="-32" dirty="0">
                <a:latin typeface="Arial"/>
                <a:cs typeface="Arial"/>
              </a:rPr>
              <a:t>l</a:t>
            </a:r>
            <a:r>
              <a:rPr sz="1025" spc="38" dirty="0">
                <a:latin typeface="Arial"/>
                <a:cs typeface="Arial"/>
              </a:rPr>
              <a:t>y</a:t>
            </a:r>
            <a:endParaRPr sz="1025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503793" y="656978"/>
            <a:ext cx="201466" cy="986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139"/>
            <a:r>
              <a:rPr sz="641" spc="-29" dirty="0">
                <a:latin typeface="Arial"/>
                <a:cs typeface="Arial"/>
              </a:rPr>
              <a:t>D</a:t>
            </a:r>
            <a:r>
              <a:rPr sz="641" spc="-51" dirty="0">
                <a:latin typeface="Arial"/>
                <a:cs typeface="Arial"/>
              </a:rPr>
              <a:t>O</a:t>
            </a:r>
            <a:r>
              <a:rPr sz="641" spc="-61" dirty="0">
                <a:latin typeface="Arial"/>
                <a:cs typeface="Arial"/>
              </a:rPr>
              <a:t>B</a:t>
            </a:r>
            <a:r>
              <a:rPr sz="641" spc="10" dirty="0">
                <a:latin typeface="Arial"/>
                <a:cs typeface="Arial"/>
              </a:rPr>
              <a:t>:</a:t>
            </a:r>
            <a:endParaRPr sz="641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776566" y="656978"/>
            <a:ext cx="493288" cy="986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139"/>
            <a:r>
              <a:rPr sz="641" spc="-26" dirty="0">
                <a:latin typeface="Arial"/>
                <a:cs typeface="Arial"/>
              </a:rPr>
              <a:t>2</a:t>
            </a:r>
            <a:r>
              <a:rPr sz="641" spc="22" dirty="0">
                <a:latin typeface="Arial"/>
                <a:cs typeface="Arial"/>
              </a:rPr>
              <a:t>1</a:t>
            </a:r>
            <a:r>
              <a:rPr sz="641" spc="-119" dirty="0">
                <a:latin typeface="Arial"/>
                <a:cs typeface="Arial"/>
              </a:rPr>
              <a:t> </a:t>
            </a:r>
            <a:r>
              <a:rPr sz="641" spc="-38" dirty="0">
                <a:latin typeface="Arial"/>
                <a:cs typeface="Arial"/>
              </a:rPr>
              <a:t>J</a:t>
            </a:r>
            <a:r>
              <a:rPr sz="641" spc="22" dirty="0">
                <a:latin typeface="Arial"/>
                <a:cs typeface="Arial"/>
              </a:rPr>
              <a:t>u</a:t>
            </a:r>
            <a:r>
              <a:rPr sz="641" spc="-10" dirty="0">
                <a:latin typeface="Arial"/>
                <a:cs typeface="Arial"/>
              </a:rPr>
              <a:t>n</a:t>
            </a:r>
            <a:r>
              <a:rPr sz="641" spc="22" dirty="0">
                <a:latin typeface="Arial"/>
                <a:cs typeface="Arial"/>
              </a:rPr>
              <a:t>e</a:t>
            </a:r>
            <a:r>
              <a:rPr sz="641" spc="-93" dirty="0">
                <a:latin typeface="Arial"/>
                <a:cs typeface="Arial"/>
              </a:rPr>
              <a:t> </a:t>
            </a:r>
            <a:r>
              <a:rPr sz="641" dirty="0">
                <a:latin typeface="Arial"/>
                <a:cs typeface="Arial"/>
              </a:rPr>
              <a:t>2</a:t>
            </a:r>
            <a:r>
              <a:rPr sz="641" spc="6" dirty="0">
                <a:latin typeface="Arial"/>
                <a:cs typeface="Arial"/>
              </a:rPr>
              <a:t>0</a:t>
            </a:r>
            <a:r>
              <a:rPr sz="641" dirty="0">
                <a:latin typeface="Arial"/>
                <a:cs typeface="Arial"/>
              </a:rPr>
              <a:t>0</a:t>
            </a:r>
            <a:r>
              <a:rPr sz="641" spc="22" dirty="0">
                <a:latin typeface="Arial"/>
                <a:cs typeface="Arial"/>
              </a:rPr>
              <a:t>1</a:t>
            </a:r>
            <a:endParaRPr sz="641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146262" y="3656107"/>
            <a:ext cx="1338226" cy="184779"/>
          </a:xfrm>
          <a:custGeom>
            <a:avLst/>
            <a:gdLst/>
            <a:ahLst/>
            <a:cxnLst/>
            <a:rect l="l" t="t" r="r" b="b"/>
            <a:pathLst>
              <a:path w="2087880" h="288289">
                <a:moveTo>
                  <a:pt x="0" y="288289"/>
                </a:moveTo>
                <a:lnTo>
                  <a:pt x="2087880" y="288289"/>
                </a:lnTo>
                <a:lnTo>
                  <a:pt x="2087880" y="0"/>
                </a:lnTo>
                <a:lnTo>
                  <a:pt x="0" y="0"/>
                </a:lnTo>
                <a:lnTo>
                  <a:pt x="0" y="288289"/>
                </a:lnTo>
                <a:close/>
              </a:path>
            </a:pathLst>
          </a:custGeom>
          <a:solidFill>
            <a:srgbClr val="DEF3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484487" y="3656107"/>
            <a:ext cx="207572" cy="184779"/>
          </a:xfrm>
          <a:custGeom>
            <a:avLst/>
            <a:gdLst/>
            <a:ahLst/>
            <a:cxnLst/>
            <a:rect l="l" t="t" r="r" b="b"/>
            <a:pathLst>
              <a:path w="323850" h="288289">
                <a:moveTo>
                  <a:pt x="0" y="288289"/>
                </a:moveTo>
                <a:lnTo>
                  <a:pt x="323850" y="288289"/>
                </a:lnTo>
                <a:lnTo>
                  <a:pt x="323850" y="0"/>
                </a:lnTo>
                <a:lnTo>
                  <a:pt x="0" y="0"/>
                </a:lnTo>
                <a:lnTo>
                  <a:pt x="0" y="288289"/>
                </a:lnTo>
                <a:close/>
              </a:path>
            </a:pathLst>
          </a:custGeom>
          <a:solidFill>
            <a:srgbClr val="A8DF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269990" y="3694970"/>
            <a:ext cx="485962" cy="1084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139"/>
            <a:r>
              <a:rPr sz="705" b="1" spc="-6" dirty="0">
                <a:solidFill>
                  <a:srgbClr val="297070"/>
                </a:solidFill>
                <a:latin typeface="Arial"/>
                <a:cs typeface="Arial"/>
              </a:rPr>
              <a:t>C</a:t>
            </a:r>
            <a:r>
              <a:rPr sz="705" b="1" spc="-19" dirty="0">
                <a:solidFill>
                  <a:srgbClr val="297070"/>
                </a:solidFill>
                <a:latin typeface="Arial"/>
                <a:cs typeface="Arial"/>
              </a:rPr>
              <a:t>.S.P.E</a:t>
            </a:r>
            <a:r>
              <a:rPr sz="705" b="1" spc="77" dirty="0">
                <a:solidFill>
                  <a:srgbClr val="297070"/>
                </a:solidFill>
                <a:latin typeface="Arial"/>
                <a:cs typeface="Arial"/>
              </a:rPr>
              <a:t>.</a:t>
            </a:r>
            <a:r>
              <a:rPr sz="705" b="1" spc="-22" dirty="0">
                <a:solidFill>
                  <a:srgbClr val="297070"/>
                </a:solidFill>
                <a:latin typeface="Arial"/>
                <a:cs typeface="Arial"/>
              </a:rPr>
              <a:t>(</a:t>
            </a:r>
            <a:r>
              <a:rPr sz="705" b="1" spc="10" dirty="0">
                <a:solidFill>
                  <a:srgbClr val="297070"/>
                </a:solidFill>
                <a:latin typeface="Arial"/>
                <a:cs typeface="Arial"/>
              </a:rPr>
              <a:t>C</a:t>
            </a:r>
            <a:r>
              <a:rPr sz="705" b="1" spc="19" dirty="0">
                <a:solidFill>
                  <a:srgbClr val="297070"/>
                </a:solidFill>
                <a:latin typeface="Arial"/>
                <a:cs typeface="Arial"/>
              </a:rPr>
              <a:t>)</a:t>
            </a:r>
            <a:endParaRPr sz="705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547817" y="3694970"/>
            <a:ext cx="82215" cy="1084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139"/>
            <a:r>
              <a:rPr sz="705" spc="45" dirty="0">
                <a:solidFill>
                  <a:srgbClr val="297070"/>
                </a:solidFill>
                <a:latin typeface="Arial"/>
                <a:cs typeface="Arial"/>
              </a:rPr>
              <a:t>A</a:t>
            </a:r>
            <a:endParaRPr sz="705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2146262" y="3425744"/>
            <a:ext cx="1338226" cy="184779"/>
          </a:xfrm>
          <a:custGeom>
            <a:avLst/>
            <a:gdLst/>
            <a:ahLst/>
            <a:cxnLst/>
            <a:rect l="l" t="t" r="r" b="b"/>
            <a:pathLst>
              <a:path w="2087880" h="288289">
                <a:moveTo>
                  <a:pt x="0" y="288289"/>
                </a:moveTo>
                <a:lnTo>
                  <a:pt x="2087880" y="288289"/>
                </a:lnTo>
                <a:lnTo>
                  <a:pt x="2087880" y="0"/>
                </a:lnTo>
                <a:lnTo>
                  <a:pt x="0" y="0"/>
                </a:lnTo>
                <a:lnTo>
                  <a:pt x="0" y="288289"/>
                </a:lnTo>
                <a:close/>
              </a:path>
            </a:pathLst>
          </a:custGeom>
          <a:solidFill>
            <a:srgbClr val="E8F7F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484487" y="3425744"/>
            <a:ext cx="207572" cy="184779"/>
          </a:xfrm>
          <a:custGeom>
            <a:avLst/>
            <a:gdLst/>
            <a:ahLst/>
            <a:cxnLst/>
            <a:rect l="l" t="t" r="r" b="b"/>
            <a:pathLst>
              <a:path w="323850" h="288289">
                <a:moveTo>
                  <a:pt x="0" y="288289"/>
                </a:moveTo>
                <a:lnTo>
                  <a:pt x="323850" y="288289"/>
                </a:lnTo>
                <a:lnTo>
                  <a:pt x="323850" y="0"/>
                </a:lnTo>
                <a:lnTo>
                  <a:pt x="0" y="0"/>
                </a:lnTo>
                <a:lnTo>
                  <a:pt x="0" y="288289"/>
                </a:lnTo>
                <a:close/>
              </a:path>
            </a:pathLst>
          </a:custGeom>
          <a:solidFill>
            <a:srgbClr val="BDE8F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2269990" y="3464443"/>
            <a:ext cx="498986" cy="1084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139"/>
            <a:r>
              <a:rPr sz="705" b="1" spc="-6" dirty="0">
                <a:solidFill>
                  <a:srgbClr val="0D8DC7"/>
                </a:solidFill>
                <a:latin typeface="Arial"/>
                <a:cs typeface="Arial"/>
              </a:rPr>
              <a:t>Scie</a:t>
            </a:r>
            <a:r>
              <a:rPr sz="705" b="1" spc="-3" dirty="0">
                <a:solidFill>
                  <a:srgbClr val="0D8DC7"/>
                </a:solidFill>
                <a:latin typeface="Arial"/>
                <a:cs typeface="Arial"/>
              </a:rPr>
              <a:t>n</a:t>
            </a:r>
            <a:r>
              <a:rPr sz="705" b="1" spc="-10" dirty="0">
                <a:solidFill>
                  <a:srgbClr val="0D8DC7"/>
                </a:solidFill>
                <a:latin typeface="Arial"/>
                <a:cs typeface="Arial"/>
              </a:rPr>
              <a:t>c</a:t>
            </a:r>
            <a:r>
              <a:rPr sz="705" b="1" spc="35" dirty="0">
                <a:solidFill>
                  <a:srgbClr val="0D8DC7"/>
                </a:solidFill>
                <a:latin typeface="Arial"/>
                <a:cs typeface="Arial"/>
              </a:rPr>
              <a:t>e</a:t>
            </a:r>
            <a:r>
              <a:rPr sz="705" b="1" spc="-119" dirty="0">
                <a:solidFill>
                  <a:srgbClr val="0D8DC7"/>
                </a:solidFill>
                <a:latin typeface="Arial"/>
                <a:cs typeface="Arial"/>
              </a:rPr>
              <a:t> </a:t>
            </a:r>
            <a:r>
              <a:rPr sz="705" b="1" spc="16" dirty="0">
                <a:solidFill>
                  <a:srgbClr val="0D8DC7"/>
                </a:solidFill>
                <a:latin typeface="Arial"/>
                <a:cs typeface="Arial"/>
              </a:rPr>
              <a:t>(H)</a:t>
            </a:r>
            <a:endParaRPr sz="705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547817" y="3464443"/>
            <a:ext cx="82215" cy="1084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139"/>
            <a:r>
              <a:rPr sz="705" spc="45" dirty="0">
                <a:solidFill>
                  <a:srgbClr val="0D8DC7"/>
                </a:solidFill>
                <a:latin typeface="Arial"/>
                <a:cs typeface="Arial"/>
              </a:rPr>
              <a:t>B</a:t>
            </a:r>
            <a:endParaRPr sz="705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2146262" y="3195380"/>
            <a:ext cx="1338226" cy="184779"/>
          </a:xfrm>
          <a:custGeom>
            <a:avLst/>
            <a:gdLst/>
            <a:ahLst/>
            <a:cxnLst/>
            <a:rect l="l" t="t" r="r" b="b"/>
            <a:pathLst>
              <a:path w="2087880" h="288289">
                <a:moveTo>
                  <a:pt x="0" y="288289"/>
                </a:moveTo>
                <a:lnTo>
                  <a:pt x="2087880" y="288289"/>
                </a:lnTo>
                <a:lnTo>
                  <a:pt x="2087880" y="0"/>
                </a:lnTo>
                <a:lnTo>
                  <a:pt x="0" y="0"/>
                </a:lnTo>
                <a:lnTo>
                  <a:pt x="0" y="288289"/>
                </a:lnTo>
                <a:close/>
              </a:path>
            </a:pathLst>
          </a:custGeom>
          <a:solidFill>
            <a:srgbClr val="F9EEF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484487" y="3195380"/>
            <a:ext cx="207572" cy="184779"/>
          </a:xfrm>
          <a:custGeom>
            <a:avLst/>
            <a:gdLst/>
            <a:ahLst/>
            <a:cxnLst/>
            <a:rect l="l" t="t" r="r" b="b"/>
            <a:pathLst>
              <a:path w="323850" h="288289">
                <a:moveTo>
                  <a:pt x="0" y="288289"/>
                </a:moveTo>
                <a:lnTo>
                  <a:pt x="323850" y="288289"/>
                </a:lnTo>
                <a:lnTo>
                  <a:pt x="323850" y="0"/>
                </a:lnTo>
                <a:lnTo>
                  <a:pt x="0" y="0"/>
                </a:lnTo>
                <a:lnTo>
                  <a:pt x="0" y="288289"/>
                </a:lnTo>
                <a:close/>
              </a:path>
            </a:pathLst>
          </a:custGeom>
          <a:solidFill>
            <a:srgbClr val="EED2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2270967" y="3233917"/>
            <a:ext cx="893372" cy="1084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139"/>
            <a:r>
              <a:rPr sz="705" b="1" spc="6" dirty="0">
                <a:solidFill>
                  <a:srgbClr val="C54D9C"/>
                </a:solidFill>
                <a:latin typeface="Arial"/>
                <a:cs typeface="Arial"/>
              </a:rPr>
              <a:t>Bu</a:t>
            </a:r>
            <a:r>
              <a:rPr sz="705" b="1" spc="-6" dirty="0">
                <a:solidFill>
                  <a:srgbClr val="C54D9C"/>
                </a:solidFill>
                <a:latin typeface="Arial"/>
                <a:cs typeface="Arial"/>
              </a:rPr>
              <a:t>si</a:t>
            </a:r>
            <a:r>
              <a:rPr sz="705" b="1" spc="3" dirty="0">
                <a:solidFill>
                  <a:srgbClr val="C54D9C"/>
                </a:solidFill>
                <a:latin typeface="Arial"/>
                <a:cs typeface="Arial"/>
              </a:rPr>
              <a:t>ness</a:t>
            </a:r>
            <a:r>
              <a:rPr sz="705" b="1" spc="19" dirty="0">
                <a:solidFill>
                  <a:srgbClr val="C54D9C"/>
                </a:solidFill>
                <a:latin typeface="Arial"/>
                <a:cs typeface="Arial"/>
              </a:rPr>
              <a:t>S</a:t>
            </a:r>
            <a:r>
              <a:rPr sz="705" b="1" spc="-3" dirty="0">
                <a:solidFill>
                  <a:srgbClr val="C54D9C"/>
                </a:solidFill>
                <a:latin typeface="Arial"/>
                <a:cs typeface="Arial"/>
              </a:rPr>
              <a:t>tud</a:t>
            </a:r>
            <a:r>
              <a:rPr sz="705" b="1" spc="-6" dirty="0">
                <a:solidFill>
                  <a:srgbClr val="C54D9C"/>
                </a:solidFill>
                <a:latin typeface="Arial"/>
                <a:cs typeface="Arial"/>
              </a:rPr>
              <a:t>ie</a:t>
            </a:r>
            <a:r>
              <a:rPr sz="705" b="1" spc="90" dirty="0">
                <a:solidFill>
                  <a:srgbClr val="C54D9C"/>
                </a:solidFill>
                <a:latin typeface="Arial"/>
                <a:cs typeface="Arial"/>
              </a:rPr>
              <a:t>s</a:t>
            </a:r>
            <a:r>
              <a:rPr sz="705" b="1" spc="16" dirty="0">
                <a:solidFill>
                  <a:srgbClr val="C54D9C"/>
                </a:solidFill>
                <a:latin typeface="Arial"/>
                <a:cs typeface="Arial"/>
              </a:rPr>
              <a:t>(</a:t>
            </a:r>
            <a:r>
              <a:rPr sz="705" b="1" spc="32" dirty="0">
                <a:solidFill>
                  <a:srgbClr val="C54D9C"/>
                </a:solidFill>
                <a:latin typeface="Arial"/>
                <a:cs typeface="Arial"/>
              </a:rPr>
              <a:t>H</a:t>
            </a:r>
            <a:r>
              <a:rPr sz="705" b="1" spc="19" dirty="0">
                <a:solidFill>
                  <a:srgbClr val="C54D9C"/>
                </a:solidFill>
                <a:latin typeface="Arial"/>
                <a:cs typeface="Arial"/>
              </a:rPr>
              <a:t>)</a:t>
            </a:r>
            <a:endParaRPr sz="705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547817" y="3233917"/>
            <a:ext cx="82215" cy="1084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139"/>
            <a:r>
              <a:rPr sz="705" spc="45" dirty="0">
                <a:solidFill>
                  <a:srgbClr val="C54D9C"/>
                </a:solidFill>
                <a:latin typeface="Arial"/>
                <a:cs typeface="Arial"/>
              </a:rPr>
              <a:t>B</a:t>
            </a:r>
            <a:endParaRPr sz="705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3873175" y="2959318"/>
            <a:ext cx="2007339" cy="184779"/>
          </a:xfrm>
          <a:custGeom>
            <a:avLst/>
            <a:gdLst/>
            <a:ahLst/>
            <a:cxnLst/>
            <a:rect l="l" t="t" r="r" b="b"/>
            <a:pathLst>
              <a:path w="3131820" h="288289">
                <a:moveTo>
                  <a:pt x="0" y="288289"/>
                </a:moveTo>
                <a:lnTo>
                  <a:pt x="3131820" y="288289"/>
                </a:lnTo>
                <a:lnTo>
                  <a:pt x="3131820" y="0"/>
                </a:lnTo>
                <a:lnTo>
                  <a:pt x="0" y="0"/>
                </a:lnTo>
                <a:lnTo>
                  <a:pt x="0" y="288289"/>
                </a:lnTo>
                <a:close/>
              </a:path>
            </a:pathLst>
          </a:custGeom>
          <a:solidFill>
            <a:srgbClr val="B8EB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880515" y="2959318"/>
            <a:ext cx="1098500" cy="184779"/>
          </a:xfrm>
          <a:custGeom>
            <a:avLst/>
            <a:gdLst/>
            <a:ahLst/>
            <a:cxnLst/>
            <a:rect l="l" t="t" r="r" b="b"/>
            <a:pathLst>
              <a:path w="1713865" h="288289">
                <a:moveTo>
                  <a:pt x="0" y="288289"/>
                </a:moveTo>
                <a:lnTo>
                  <a:pt x="1713865" y="288289"/>
                </a:lnTo>
                <a:lnTo>
                  <a:pt x="1713865" y="0"/>
                </a:lnTo>
                <a:lnTo>
                  <a:pt x="0" y="0"/>
                </a:lnTo>
                <a:lnTo>
                  <a:pt x="0" y="288289"/>
                </a:lnTo>
                <a:close/>
              </a:path>
            </a:pathLst>
          </a:custGeom>
          <a:solidFill>
            <a:srgbClr val="DFF7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3999347" y="3003984"/>
            <a:ext cx="413108" cy="8880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139"/>
            <a:r>
              <a:rPr sz="577" b="1" spc="-6" dirty="0">
                <a:latin typeface="Arial"/>
                <a:cs typeface="Arial"/>
              </a:rPr>
              <a:t>P</a:t>
            </a:r>
            <a:r>
              <a:rPr sz="577" b="1" spc="-13" dirty="0">
                <a:latin typeface="Arial"/>
                <a:cs typeface="Arial"/>
              </a:rPr>
              <a:t>hil</a:t>
            </a:r>
            <a:r>
              <a:rPr sz="577" b="1" spc="3" dirty="0">
                <a:latin typeface="Arial"/>
                <a:cs typeface="Arial"/>
              </a:rPr>
              <a:t>o</a:t>
            </a:r>
            <a:r>
              <a:rPr sz="577" b="1" spc="-6" dirty="0">
                <a:latin typeface="Arial"/>
                <a:cs typeface="Arial"/>
              </a:rPr>
              <a:t>s</a:t>
            </a:r>
            <a:r>
              <a:rPr sz="577" b="1" spc="-3" dirty="0">
                <a:latin typeface="Arial"/>
                <a:cs typeface="Arial"/>
              </a:rPr>
              <a:t>op</a:t>
            </a:r>
            <a:r>
              <a:rPr sz="577" b="1" spc="3" dirty="0">
                <a:latin typeface="Arial"/>
                <a:cs typeface="Arial"/>
              </a:rPr>
              <a:t>h</a:t>
            </a:r>
            <a:r>
              <a:rPr sz="577" b="1" spc="26" dirty="0">
                <a:latin typeface="Arial"/>
                <a:cs typeface="Arial"/>
              </a:rPr>
              <a:t>y</a:t>
            </a:r>
            <a:endParaRPr sz="577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969973" y="3001054"/>
            <a:ext cx="793656" cy="8880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139"/>
            <a:r>
              <a:rPr sz="577" spc="-3" dirty="0">
                <a:latin typeface="Arial"/>
                <a:cs typeface="Arial"/>
              </a:rPr>
              <a:t>I</a:t>
            </a:r>
            <a:r>
              <a:rPr sz="577" spc="29" dirty="0">
                <a:latin typeface="Arial"/>
                <a:cs typeface="Arial"/>
              </a:rPr>
              <a:t>n</a:t>
            </a:r>
            <a:r>
              <a:rPr sz="577" spc="-67" dirty="0">
                <a:latin typeface="Arial"/>
                <a:cs typeface="Arial"/>
              </a:rPr>
              <a:t> </a:t>
            </a:r>
            <a:r>
              <a:rPr sz="577" spc="-10" dirty="0">
                <a:latin typeface="Arial"/>
                <a:cs typeface="Arial"/>
              </a:rPr>
              <a:t>l</a:t>
            </a:r>
            <a:r>
              <a:rPr sz="577" dirty="0">
                <a:latin typeface="Arial"/>
                <a:cs typeface="Arial"/>
              </a:rPr>
              <a:t>i</a:t>
            </a:r>
            <a:r>
              <a:rPr sz="577" spc="16" dirty="0">
                <a:latin typeface="Arial"/>
                <a:cs typeface="Arial"/>
              </a:rPr>
              <a:t>n</a:t>
            </a:r>
            <a:r>
              <a:rPr sz="577" spc="29" dirty="0">
                <a:latin typeface="Arial"/>
                <a:cs typeface="Arial"/>
              </a:rPr>
              <a:t>e</a:t>
            </a:r>
            <a:r>
              <a:rPr sz="577" spc="-73" dirty="0">
                <a:latin typeface="Arial"/>
                <a:cs typeface="Arial"/>
              </a:rPr>
              <a:t> </a:t>
            </a:r>
            <a:r>
              <a:rPr sz="577" spc="19" dirty="0">
                <a:latin typeface="Arial"/>
                <a:cs typeface="Arial"/>
              </a:rPr>
              <a:t>wi</a:t>
            </a:r>
            <a:r>
              <a:rPr sz="577" spc="16" dirty="0">
                <a:latin typeface="Arial"/>
                <a:cs typeface="Arial"/>
              </a:rPr>
              <a:t>t</a:t>
            </a:r>
            <a:r>
              <a:rPr sz="577" spc="29" dirty="0">
                <a:latin typeface="Arial"/>
                <a:cs typeface="Arial"/>
              </a:rPr>
              <a:t>h</a:t>
            </a:r>
            <a:r>
              <a:rPr sz="577" spc="-73" dirty="0">
                <a:latin typeface="Arial"/>
                <a:cs typeface="Arial"/>
              </a:rPr>
              <a:t> </a:t>
            </a:r>
            <a:r>
              <a:rPr sz="577" dirty="0">
                <a:latin typeface="Arial"/>
                <a:cs typeface="Arial"/>
              </a:rPr>
              <a:t>ex</a:t>
            </a:r>
            <a:r>
              <a:rPr sz="577" spc="10" dirty="0">
                <a:latin typeface="Arial"/>
                <a:cs typeface="Arial"/>
              </a:rPr>
              <a:t>p</a:t>
            </a:r>
            <a:r>
              <a:rPr sz="577" dirty="0">
                <a:latin typeface="Arial"/>
                <a:cs typeface="Arial"/>
              </a:rPr>
              <a:t>ec</a:t>
            </a:r>
            <a:r>
              <a:rPr sz="577" spc="-10" dirty="0">
                <a:latin typeface="Arial"/>
                <a:cs typeface="Arial"/>
              </a:rPr>
              <a:t>t</a:t>
            </a:r>
            <a:r>
              <a:rPr sz="577" dirty="0">
                <a:latin typeface="Arial"/>
                <a:cs typeface="Arial"/>
              </a:rPr>
              <a:t>a</a:t>
            </a:r>
            <a:r>
              <a:rPr sz="577" spc="-10" dirty="0">
                <a:latin typeface="Arial"/>
                <a:cs typeface="Arial"/>
              </a:rPr>
              <a:t>t</a:t>
            </a:r>
            <a:r>
              <a:rPr sz="577" spc="-16" dirty="0">
                <a:latin typeface="Arial"/>
                <a:cs typeface="Arial"/>
              </a:rPr>
              <a:t>i</a:t>
            </a:r>
            <a:r>
              <a:rPr sz="577" dirty="0">
                <a:latin typeface="Arial"/>
                <a:cs typeface="Arial"/>
              </a:rPr>
              <a:t>on</a:t>
            </a:r>
            <a:r>
              <a:rPr sz="577" spc="26" dirty="0">
                <a:latin typeface="Arial"/>
                <a:cs typeface="Arial"/>
              </a:rPr>
              <a:t>s</a:t>
            </a:r>
            <a:endParaRPr sz="577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2146262" y="2965830"/>
            <a:ext cx="1338226" cy="184779"/>
          </a:xfrm>
          <a:custGeom>
            <a:avLst/>
            <a:gdLst/>
            <a:ahLst/>
            <a:cxnLst/>
            <a:rect l="l" t="t" r="r" b="b"/>
            <a:pathLst>
              <a:path w="2087880" h="288289">
                <a:moveTo>
                  <a:pt x="0" y="288289"/>
                </a:moveTo>
                <a:lnTo>
                  <a:pt x="2087880" y="288289"/>
                </a:lnTo>
                <a:lnTo>
                  <a:pt x="2087880" y="0"/>
                </a:lnTo>
                <a:lnTo>
                  <a:pt x="0" y="0"/>
                </a:lnTo>
                <a:lnTo>
                  <a:pt x="0" y="288289"/>
                </a:lnTo>
                <a:close/>
              </a:path>
            </a:pathLst>
          </a:custGeom>
          <a:solidFill>
            <a:srgbClr val="FCEEE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3484487" y="2965830"/>
            <a:ext cx="207572" cy="184779"/>
          </a:xfrm>
          <a:custGeom>
            <a:avLst/>
            <a:gdLst/>
            <a:ahLst/>
            <a:cxnLst/>
            <a:rect l="l" t="t" r="r" b="b"/>
            <a:pathLst>
              <a:path w="323850" h="288289">
                <a:moveTo>
                  <a:pt x="0" y="288289"/>
                </a:moveTo>
                <a:lnTo>
                  <a:pt x="323850" y="288289"/>
                </a:lnTo>
                <a:lnTo>
                  <a:pt x="323850" y="0"/>
                </a:lnTo>
                <a:lnTo>
                  <a:pt x="0" y="0"/>
                </a:lnTo>
                <a:lnTo>
                  <a:pt x="0" y="288289"/>
                </a:lnTo>
                <a:close/>
              </a:path>
            </a:pathLst>
          </a:custGeom>
          <a:solidFill>
            <a:srgbClr val="FADA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2272922" y="3004367"/>
            <a:ext cx="564106" cy="1084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139"/>
            <a:r>
              <a:rPr sz="705" b="1" spc="3" dirty="0">
                <a:solidFill>
                  <a:srgbClr val="E0520D"/>
                </a:solidFill>
                <a:latin typeface="Arial"/>
                <a:cs typeface="Arial"/>
              </a:rPr>
              <a:t>F</a:t>
            </a:r>
            <a:r>
              <a:rPr sz="705" b="1" spc="-3" dirty="0">
                <a:solidFill>
                  <a:srgbClr val="E0520D"/>
                </a:solidFill>
                <a:latin typeface="Arial"/>
                <a:cs typeface="Arial"/>
              </a:rPr>
              <a:t>re</a:t>
            </a:r>
            <a:r>
              <a:rPr sz="705" b="1" spc="3" dirty="0">
                <a:solidFill>
                  <a:srgbClr val="E0520D"/>
                </a:solidFill>
                <a:latin typeface="Arial"/>
                <a:cs typeface="Arial"/>
              </a:rPr>
              <a:t>nc</a:t>
            </a:r>
            <a:r>
              <a:rPr sz="705" b="1" spc="38" dirty="0">
                <a:solidFill>
                  <a:srgbClr val="E0520D"/>
                </a:solidFill>
                <a:latin typeface="Arial"/>
                <a:cs typeface="Arial"/>
              </a:rPr>
              <a:t>h</a:t>
            </a:r>
            <a:r>
              <a:rPr sz="705" b="1" spc="-109" dirty="0">
                <a:solidFill>
                  <a:srgbClr val="E0520D"/>
                </a:solidFill>
                <a:latin typeface="Arial"/>
                <a:cs typeface="Arial"/>
              </a:rPr>
              <a:t> </a:t>
            </a:r>
            <a:r>
              <a:rPr sz="705" b="1" spc="-10" dirty="0">
                <a:solidFill>
                  <a:srgbClr val="E0520D"/>
                </a:solidFill>
                <a:latin typeface="Arial"/>
                <a:cs typeface="Arial"/>
              </a:rPr>
              <a:t>(</a:t>
            </a:r>
            <a:r>
              <a:rPr sz="705" b="1" spc="32" dirty="0">
                <a:solidFill>
                  <a:srgbClr val="E0520D"/>
                </a:solidFill>
                <a:latin typeface="Arial"/>
                <a:cs typeface="Arial"/>
              </a:rPr>
              <a:t>O</a:t>
            </a:r>
            <a:r>
              <a:rPr sz="705" b="1" spc="19" dirty="0">
                <a:solidFill>
                  <a:srgbClr val="E0520D"/>
                </a:solidFill>
                <a:latin typeface="Arial"/>
                <a:cs typeface="Arial"/>
              </a:rPr>
              <a:t>)</a:t>
            </a:r>
            <a:r>
              <a:rPr sz="705" b="1" spc="-54" dirty="0">
                <a:solidFill>
                  <a:srgbClr val="E0520D"/>
                </a:solidFill>
                <a:latin typeface="Arial"/>
                <a:cs typeface="Arial"/>
              </a:rPr>
              <a:t> </a:t>
            </a:r>
            <a:r>
              <a:rPr sz="673" b="1" spc="14" baseline="23809" dirty="0">
                <a:solidFill>
                  <a:srgbClr val="E0520D"/>
                </a:solidFill>
                <a:latin typeface="Arial"/>
                <a:cs typeface="Arial"/>
              </a:rPr>
              <a:t>(2)</a:t>
            </a:r>
            <a:endParaRPr sz="673" baseline="23809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544887" y="3004367"/>
            <a:ext cx="87506" cy="1084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139"/>
            <a:r>
              <a:rPr sz="705" spc="48" dirty="0">
                <a:solidFill>
                  <a:srgbClr val="E0520D"/>
                </a:solidFill>
                <a:latin typeface="Arial"/>
                <a:cs typeface="Arial"/>
              </a:rPr>
              <a:t>C</a:t>
            </a:r>
            <a:endParaRPr sz="705">
              <a:latin typeface="Arial"/>
              <a:cs typeface="Aria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3873175" y="2727326"/>
            <a:ext cx="2007339" cy="184779"/>
          </a:xfrm>
          <a:custGeom>
            <a:avLst/>
            <a:gdLst/>
            <a:ahLst/>
            <a:cxnLst/>
            <a:rect l="l" t="t" r="r" b="b"/>
            <a:pathLst>
              <a:path w="3131820" h="288289">
                <a:moveTo>
                  <a:pt x="0" y="288289"/>
                </a:moveTo>
                <a:lnTo>
                  <a:pt x="3131820" y="288289"/>
                </a:lnTo>
                <a:lnTo>
                  <a:pt x="3131820" y="0"/>
                </a:lnTo>
                <a:lnTo>
                  <a:pt x="0" y="0"/>
                </a:lnTo>
                <a:lnTo>
                  <a:pt x="0" y="288289"/>
                </a:lnTo>
                <a:close/>
              </a:path>
            </a:pathLst>
          </a:custGeom>
          <a:solidFill>
            <a:srgbClr val="B9C6E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880515" y="2727326"/>
            <a:ext cx="1098500" cy="184779"/>
          </a:xfrm>
          <a:custGeom>
            <a:avLst/>
            <a:gdLst/>
            <a:ahLst/>
            <a:cxnLst/>
            <a:rect l="l" t="t" r="r" b="b"/>
            <a:pathLst>
              <a:path w="1713865" h="288289">
                <a:moveTo>
                  <a:pt x="0" y="288289"/>
                </a:moveTo>
                <a:lnTo>
                  <a:pt x="1713865" y="288289"/>
                </a:lnTo>
                <a:lnTo>
                  <a:pt x="1713865" y="0"/>
                </a:lnTo>
                <a:lnTo>
                  <a:pt x="0" y="0"/>
                </a:lnTo>
                <a:lnTo>
                  <a:pt x="0" y="288289"/>
                </a:lnTo>
                <a:close/>
              </a:path>
            </a:pathLst>
          </a:custGeom>
          <a:solidFill>
            <a:srgbClr val="E2EAF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4000324" y="2772481"/>
            <a:ext cx="728128" cy="8880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139"/>
            <a:r>
              <a:rPr sz="577" b="1" spc="-6" dirty="0">
                <a:latin typeface="Arial"/>
                <a:cs typeface="Arial"/>
              </a:rPr>
              <a:t>A</a:t>
            </a:r>
            <a:r>
              <a:rPr sz="577" b="1" spc="10" dirty="0">
                <a:latin typeface="Arial"/>
                <a:cs typeface="Arial"/>
              </a:rPr>
              <a:t>rt</a:t>
            </a:r>
            <a:r>
              <a:rPr sz="577" b="1" spc="-32" dirty="0">
                <a:latin typeface="Arial"/>
                <a:cs typeface="Arial"/>
              </a:rPr>
              <a:t>i</a:t>
            </a:r>
            <a:r>
              <a:rPr sz="577" b="1" spc="-16" dirty="0">
                <a:latin typeface="Arial"/>
                <a:cs typeface="Arial"/>
              </a:rPr>
              <a:t>s</a:t>
            </a:r>
            <a:r>
              <a:rPr sz="577" b="1" spc="10" dirty="0">
                <a:latin typeface="Arial"/>
                <a:cs typeface="Arial"/>
              </a:rPr>
              <a:t>t</a:t>
            </a:r>
            <a:r>
              <a:rPr sz="577" b="1" spc="-16" dirty="0">
                <a:latin typeface="Arial"/>
                <a:cs typeface="Arial"/>
              </a:rPr>
              <a:t>i</a:t>
            </a:r>
            <a:r>
              <a:rPr sz="577" b="1" spc="61" dirty="0">
                <a:latin typeface="Arial"/>
                <a:cs typeface="Arial"/>
              </a:rPr>
              <a:t>c</a:t>
            </a:r>
            <a:r>
              <a:rPr sz="577" b="1" spc="-13" dirty="0">
                <a:latin typeface="Arial"/>
                <a:cs typeface="Arial"/>
              </a:rPr>
              <a:t>P</a:t>
            </a:r>
            <a:r>
              <a:rPr sz="577" b="1" spc="16" dirty="0">
                <a:latin typeface="Arial"/>
                <a:cs typeface="Arial"/>
              </a:rPr>
              <a:t>e</a:t>
            </a:r>
            <a:r>
              <a:rPr sz="577" b="1" spc="-6" dirty="0">
                <a:latin typeface="Arial"/>
                <a:cs typeface="Arial"/>
              </a:rPr>
              <a:t>r</a:t>
            </a:r>
            <a:r>
              <a:rPr sz="577" b="1" spc="-13" dirty="0">
                <a:latin typeface="Arial"/>
                <a:cs typeface="Arial"/>
              </a:rPr>
              <a:t>f</a:t>
            </a:r>
            <a:r>
              <a:rPr sz="577" b="1" spc="13" dirty="0">
                <a:latin typeface="Arial"/>
                <a:cs typeface="Arial"/>
              </a:rPr>
              <a:t>o</a:t>
            </a:r>
            <a:r>
              <a:rPr sz="577" b="1" spc="10" dirty="0">
                <a:latin typeface="Arial"/>
                <a:cs typeface="Arial"/>
              </a:rPr>
              <a:t>r</a:t>
            </a:r>
            <a:r>
              <a:rPr sz="577" b="1" spc="22" dirty="0">
                <a:latin typeface="Arial"/>
                <a:cs typeface="Arial"/>
              </a:rPr>
              <a:t>ma</a:t>
            </a:r>
            <a:r>
              <a:rPr sz="577" b="1" spc="-64" dirty="0">
                <a:latin typeface="Arial"/>
                <a:cs typeface="Arial"/>
              </a:rPr>
              <a:t>n</a:t>
            </a:r>
            <a:r>
              <a:rPr sz="577" b="1" spc="-16" dirty="0">
                <a:latin typeface="Arial"/>
                <a:cs typeface="Arial"/>
              </a:rPr>
              <a:t>c</a:t>
            </a:r>
            <a:r>
              <a:rPr sz="577" b="1" spc="26" dirty="0">
                <a:latin typeface="Arial"/>
                <a:cs typeface="Arial"/>
              </a:rPr>
              <a:t>e</a:t>
            </a:r>
            <a:endParaRPr sz="577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170219" y="2770527"/>
            <a:ext cx="395200" cy="8880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139"/>
            <a:r>
              <a:rPr sz="577" spc="3" dirty="0">
                <a:latin typeface="Arial"/>
                <a:cs typeface="Arial"/>
              </a:rPr>
              <a:t>E</a:t>
            </a:r>
            <a:r>
              <a:rPr sz="577" spc="-6" dirty="0">
                <a:latin typeface="Arial"/>
                <a:cs typeface="Arial"/>
              </a:rPr>
              <a:t>x</a:t>
            </a:r>
            <a:r>
              <a:rPr sz="577" dirty="0">
                <a:latin typeface="Arial"/>
                <a:cs typeface="Arial"/>
              </a:rPr>
              <a:t>c</a:t>
            </a:r>
            <a:r>
              <a:rPr sz="577" spc="-6" dirty="0">
                <a:latin typeface="Arial"/>
                <a:cs typeface="Arial"/>
              </a:rPr>
              <a:t>ept</a:t>
            </a:r>
            <a:r>
              <a:rPr sz="577" spc="-16" dirty="0">
                <a:latin typeface="Arial"/>
                <a:cs typeface="Arial"/>
              </a:rPr>
              <a:t>i</a:t>
            </a:r>
            <a:r>
              <a:rPr sz="577" dirty="0">
                <a:latin typeface="Arial"/>
                <a:cs typeface="Arial"/>
              </a:rPr>
              <a:t>ona</a:t>
            </a:r>
            <a:r>
              <a:rPr sz="577" spc="10" dirty="0">
                <a:latin typeface="Arial"/>
                <a:cs typeface="Arial"/>
              </a:rPr>
              <a:t>l</a:t>
            </a:r>
            <a:endParaRPr sz="577">
              <a:latin typeface="Arial"/>
              <a:cs typeface="Arial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2146262" y="2733838"/>
            <a:ext cx="1338226" cy="184779"/>
          </a:xfrm>
          <a:custGeom>
            <a:avLst/>
            <a:gdLst/>
            <a:ahLst/>
            <a:cxnLst/>
            <a:rect l="l" t="t" r="r" b="b"/>
            <a:pathLst>
              <a:path w="2087880" h="288289">
                <a:moveTo>
                  <a:pt x="0" y="288289"/>
                </a:moveTo>
                <a:lnTo>
                  <a:pt x="2087880" y="288289"/>
                </a:lnTo>
                <a:lnTo>
                  <a:pt x="2087880" y="0"/>
                </a:lnTo>
                <a:lnTo>
                  <a:pt x="0" y="0"/>
                </a:lnTo>
                <a:lnTo>
                  <a:pt x="0" y="288289"/>
                </a:lnTo>
                <a:close/>
              </a:path>
            </a:pathLst>
          </a:custGeom>
          <a:solidFill>
            <a:srgbClr val="E2F3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3484487" y="2733838"/>
            <a:ext cx="207572" cy="184779"/>
          </a:xfrm>
          <a:custGeom>
            <a:avLst/>
            <a:gdLst/>
            <a:ahLst/>
            <a:cxnLst/>
            <a:rect l="l" t="t" r="r" b="b"/>
            <a:pathLst>
              <a:path w="323850" h="288289">
                <a:moveTo>
                  <a:pt x="0" y="288289"/>
                </a:moveTo>
                <a:lnTo>
                  <a:pt x="323850" y="288289"/>
                </a:lnTo>
                <a:lnTo>
                  <a:pt x="323850" y="0"/>
                </a:lnTo>
                <a:lnTo>
                  <a:pt x="0" y="0"/>
                </a:lnTo>
                <a:lnTo>
                  <a:pt x="0" y="288289"/>
                </a:lnTo>
                <a:close/>
              </a:path>
            </a:pathLst>
          </a:custGeom>
          <a:solidFill>
            <a:srgbClr val="BCE2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2271944" y="2772701"/>
            <a:ext cx="660566" cy="1084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139"/>
            <a:r>
              <a:rPr sz="705" b="1" spc="26" dirty="0">
                <a:solidFill>
                  <a:srgbClr val="35803C"/>
                </a:solidFill>
                <a:latin typeface="Arial"/>
                <a:cs typeface="Arial"/>
              </a:rPr>
              <a:t>Ge</a:t>
            </a:r>
            <a:r>
              <a:rPr sz="705" b="1" spc="19" dirty="0">
                <a:solidFill>
                  <a:srgbClr val="35803C"/>
                </a:solidFill>
                <a:latin typeface="Arial"/>
                <a:cs typeface="Arial"/>
              </a:rPr>
              <a:t>o</a:t>
            </a:r>
            <a:r>
              <a:rPr sz="705" b="1" spc="26" dirty="0">
                <a:solidFill>
                  <a:srgbClr val="35803C"/>
                </a:solidFill>
                <a:latin typeface="Arial"/>
                <a:cs typeface="Arial"/>
              </a:rPr>
              <a:t>g</a:t>
            </a:r>
            <a:r>
              <a:rPr sz="705" b="1" spc="13" dirty="0">
                <a:solidFill>
                  <a:srgbClr val="35803C"/>
                </a:solidFill>
                <a:latin typeface="Arial"/>
                <a:cs typeface="Arial"/>
              </a:rPr>
              <a:t>ra</a:t>
            </a:r>
            <a:r>
              <a:rPr sz="705" b="1" spc="26" dirty="0">
                <a:solidFill>
                  <a:srgbClr val="35803C"/>
                </a:solidFill>
                <a:latin typeface="Arial"/>
                <a:cs typeface="Arial"/>
              </a:rPr>
              <a:t>p</a:t>
            </a:r>
            <a:r>
              <a:rPr sz="705" b="1" spc="19" dirty="0">
                <a:solidFill>
                  <a:srgbClr val="35803C"/>
                </a:solidFill>
                <a:latin typeface="Arial"/>
                <a:cs typeface="Arial"/>
              </a:rPr>
              <a:t>h</a:t>
            </a:r>
            <a:r>
              <a:rPr sz="705" b="1" spc="83" dirty="0">
                <a:solidFill>
                  <a:srgbClr val="35803C"/>
                </a:solidFill>
                <a:latin typeface="Arial"/>
                <a:cs typeface="Arial"/>
              </a:rPr>
              <a:t>y</a:t>
            </a:r>
            <a:r>
              <a:rPr sz="705" b="1" spc="26" dirty="0">
                <a:solidFill>
                  <a:srgbClr val="35803C"/>
                </a:solidFill>
                <a:latin typeface="Arial"/>
                <a:cs typeface="Arial"/>
              </a:rPr>
              <a:t>(H)</a:t>
            </a:r>
            <a:endParaRPr sz="705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544887" y="2772701"/>
            <a:ext cx="87506" cy="1084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139"/>
            <a:r>
              <a:rPr sz="705" spc="48" dirty="0">
                <a:solidFill>
                  <a:srgbClr val="35803C"/>
                </a:solidFill>
                <a:latin typeface="Arial"/>
                <a:cs typeface="Arial"/>
              </a:rPr>
              <a:t>D</a:t>
            </a:r>
            <a:endParaRPr sz="705">
              <a:latin typeface="Arial"/>
              <a:cs typeface="Arial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3873175" y="2495742"/>
            <a:ext cx="2007339" cy="184779"/>
          </a:xfrm>
          <a:custGeom>
            <a:avLst/>
            <a:gdLst/>
            <a:ahLst/>
            <a:cxnLst/>
            <a:rect l="l" t="t" r="r" b="b"/>
            <a:pathLst>
              <a:path w="3131820" h="288289">
                <a:moveTo>
                  <a:pt x="0" y="288290"/>
                </a:moveTo>
                <a:lnTo>
                  <a:pt x="3131820" y="288290"/>
                </a:lnTo>
                <a:lnTo>
                  <a:pt x="3131820" y="0"/>
                </a:lnTo>
                <a:lnTo>
                  <a:pt x="0" y="0"/>
                </a:lnTo>
                <a:lnTo>
                  <a:pt x="0" y="288290"/>
                </a:lnTo>
                <a:close/>
              </a:path>
            </a:pathLst>
          </a:custGeom>
          <a:solidFill>
            <a:srgbClr val="D9EB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5880515" y="2495742"/>
            <a:ext cx="1098500" cy="184779"/>
          </a:xfrm>
          <a:custGeom>
            <a:avLst/>
            <a:gdLst/>
            <a:ahLst/>
            <a:cxnLst/>
            <a:rect l="l" t="t" r="r" b="b"/>
            <a:pathLst>
              <a:path w="1713865" h="288289">
                <a:moveTo>
                  <a:pt x="0" y="288290"/>
                </a:moveTo>
                <a:lnTo>
                  <a:pt x="1713865" y="288290"/>
                </a:lnTo>
                <a:lnTo>
                  <a:pt x="1713865" y="0"/>
                </a:lnTo>
                <a:lnTo>
                  <a:pt x="0" y="0"/>
                </a:lnTo>
                <a:lnTo>
                  <a:pt x="0" y="288290"/>
                </a:lnTo>
                <a:close/>
              </a:path>
            </a:pathLst>
          </a:custGeom>
          <a:solidFill>
            <a:srgbClr val="ECF7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 txBox="1"/>
          <p:nvPr/>
        </p:nvSpPr>
        <p:spPr>
          <a:xfrm>
            <a:off x="3999346" y="2541954"/>
            <a:ext cx="666671" cy="8880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139"/>
            <a:r>
              <a:rPr sz="577" b="1" spc="-13" dirty="0">
                <a:latin typeface="Arial"/>
                <a:cs typeface="Arial"/>
              </a:rPr>
              <a:t>Ph</a:t>
            </a:r>
            <a:r>
              <a:rPr sz="577" b="1" spc="-6" dirty="0">
                <a:latin typeface="Arial"/>
                <a:cs typeface="Arial"/>
              </a:rPr>
              <a:t>y</a:t>
            </a:r>
            <a:r>
              <a:rPr sz="577" b="1" spc="-16" dirty="0">
                <a:latin typeface="Arial"/>
                <a:cs typeface="Arial"/>
              </a:rPr>
              <a:t>s</a:t>
            </a:r>
            <a:r>
              <a:rPr sz="577" b="1" spc="-22" dirty="0">
                <a:latin typeface="Arial"/>
                <a:cs typeface="Arial"/>
              </a:rPr>
              <a:t>i</a:t>
            </a:r>
            <a:r>
              <a:rPr sz="577" b="1" spc="-16" dirty="0">
                <a:latin typeface="Arial"/>
                <a:cs typeface="Arial"/>
              </a:rPr>
              <a:t>ca</a:t>
            </a:r>
            <a:r>
              <a:rPr sz="577" b="1" spc="29" dirty="0">
                <a:latin typeface="Arial"/>
                <a:cs typeface="Arial"/>
              </a:rPr>
              <a:t>l</a:t>
            </a:r>
            <a:r>
              <a:rPr sz="577" b="1" spc="3" dirty="0">
                <a:latin typeface="Arial"/>
                <a:cs typeface="Arial"/>
              </a:rPr>
              <a:t>Edu</a:t>
            </a:r>
            <a:r>
              <a:rPr sz="577" b="1" dirty="0">
                <a:latin typeface="Arial"/>
                <a:cs typeface="Arial"/>
              </a:rPr>
              <a:t>ca</a:t>
            </a:r>
            <a:r>
              <a:rPr sz="577" b="1" spc="-19" dirty="0">
                <a:latin typeface="Arial"/>
                <a:cs typeface="Arial"/>
              </a:rPr>
              <a:t>t</a:t>
            </a:r>
            <a:r>
              <a:rPr sz="577" b="1" spc="-10" dirty="0">
                <a:latin typeface="Arial"/>
                <a:cs typeface="Arial"/>
              </a:rPr>
              <a:t>i</a:t>
            </a:r>
            <a:r>
              <a:rPr sz="577" b="1" spc="-3" dirty="0">
                <a:latin typeface="Arial"/>
                <a:cs typeface="Arial"/>
              </a:rPr>
              <a:t>o</a:t>
            </a:r>
            <a:r>
              <a:rPr sz="577" b="1" spc="26" dirty="0">
                <a:latin typeface="Arial"/>
                <a:cs typeface="Arial"/>
              </a:rPr>
              <a:t>n</a:t>
            </a:r>
            <a:endParaRPr sz="577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6032490" y="2537070"/>
            <a:ext cx="669520" cy="8880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139"/>
            <a:r>
              <a:rPr sz="577" spc="10" dirty="0">
                <a:latin typeface="Arial"/>
                <a:cs typeface="Arial"/>
              </a:rPr>
              <a:t>Ab</a:t>
            </a:r>
            <a:r>
              <a:rPr sz="577" dirty="0">
                <a:latin typeface="Arial"/>
                <a:cs typeface="Arial"/>
              </a:rPr>
              <a:t>o</a:t>
            </a:r>
            <a:r>
              <a:rPr sz="577" spc="10" dirty="0">
                <a:latin typeface="Arial"/>
                <a:cs typeface="Arial"/>
              </a:rPr>
              <a:t>v</a:t>
            </a:r>
            <a:r>
              <a:rPr sz="577" spc="29" dirty="0">
                <a:latin typeface="Arial"/>
                <a:cs typeface="Arial"/>
              </a:rPr>
              <a:t>e</a:t>
            </a:r>
            <a:r>
              <a:rPr sz="577" spc="3" dirty="0">
                <a:latin typeface="Arial"/>
                <a:cs typeface="Arial"/>
              </a:rPr>
              <a:t> </a:t>
            </a:r>
            <a:r>
              <a:rPr sz="577" dirty="0">
                <a:latin typeface="Arial"/>
                <a:cs typeface="Arial"/>
              </a:rPr>
              <a:t>e</a:t>
            </a:r>
            <a:r>
              <a:rPr sz="577" spc="10" dirty="0">
                <a:latin typeface="Arial"/>
                <a:cs typeface="Arial"/>
              </a:rPr>
              <a:t>x</a:t>
            </a:r>
            <a:r>
              <a:rPr sz="577" dirty="0">
                <a:latin typeface="Arial"/>
                <a:cs typeface="Arial"/>
              </a:rPr>
              <a:t>pec</a:t>
            </a:r>
            <a:r>
              <a:rPr sz="577" spc="-10" dirty="0">
                <a:latin typeface="Arial"/>
                <a:cs typeface="Arial"/>
              </a:rPr>
              <a:t>t</a:t>
            </a:r>
            <a:r>
              <a:rPr sz="577" dirty="0">
                <a:latin typeface="Arial"/>
                <a:cs typeface="Arial"/>
              </a:rPr>
              <a:t>a</a:t>
            </a:r>
            <a:r>
              <a:rPr sz="577" spc="-10" dirty="0">
                <a:latin typeface="Arial"/>
                <a:cs typeface="Arial"/>
              </a:rPr>
              <a:t>t</a:t>
            </a:r>
            <a:r>
              <a:rPr sz="577" spc="-16" dirty="0">
                <a:latin typeface="Arial"/>
                <a:cs typeface="Arial"/>
              </a:rPr>
              <a:t>i</a:t>
            </a:r>
            <a:r>
              <a:rPr sz="577" spc="10" dirty="0">
                <a:latin typeface="Arial"/>
                <a:cs typeface="Arial"/>
              </a:rPr>
              <a:t>o</a:t>
            </a:r>
            <a:r>
              <a:rPr sz="577" dirty="0">
                <a:latin typeface="Arial"/>
                <a:cs typeface="Arial"/>
              </a:rPr>
              <a:t>n</a:t>
            </a:r>
            <a:r>
              <a:rPr sz="577" spc="26" dirty="0">
                <a:latin typeface="Arial"/>
                <a:cs typeface="Arial"/>
              </a:rPr>
              <a:t>s</a:t>
            </a:r>
            <a:endParaRPr sz="577">
              <a:latin typeface="Arial"/>
              <a:cs typeface="Arial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2146262" y="2502661"/>
            <a:ext cx="1338226" cy="184779"/>
          </a:xfrm>
          <a:custGeom>
            <a:avLst/>
            <a:gdLst/>
            <a:ahLst/>
            <a:cxnLst/>
            <a:rect l="l" t="t" r="r" b="b"/>
            <a:pathLst>
              <a:path w="2087880" h="288289">
                <a:moveTo>
                  <a:pt x="0" y="288290"/>
                </a:moveTo>
                <a:lnTo>
                  <a:pt x="2087880" y="288290"/>
                </a:lnTo>
                <a:lnTo>
                  <a:pt x="2087880" y="0"/>
                </a:lnTo>
                <a:lnTo>
                  <a:pt x="0" y="0"/>
                </a:lnTo>
                <a:lnTo>
                  <a:pt x="0" y="288290"/>
                </a:lnTo>
                <a:close/>
              </a:path>
            </a:pathLst>
          </a:custGeom>
          <a:solidFill>
            <a:srgbClr val="E2ED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3484487" y="2502661"/>
            <a:ext cx="207572" cy="184779"/>
          </a:xfrm>
          <a:custGeom>
            <a:avLst/>
            <a:gdLst/>
            <a:ahLst/>
            <a:cxnLst/>
            <a:rect l="l" t="t" r="r" b="b"/>
            <a:pathLst>
              <a:path w="323850" h="288289">
                <a:moveTo>
                  <a:pt x="0" y="288290"/>
                </a:moveTo>
                <a:lnTo>
                  <a:pt x="323850" y="288290"/>
                </a:lnTo>
                <a:lnTo>
                  <a:pt x="323850" y="0"/>
                </a:lnTo>
                <a:lnTo>
                  <a:pt x="0" y="0"/>
                </a:lnTo>
                <a:lnTo>
                  <a:pt x="0" y="288290"/>
                </a:lnTo>
                <a:close/>
              </a:path>
            </a:pathLst>
          </a:custGeom>
          <a:solidFill>
            <a:srgbClr val="B8D4F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 txBox="1"/>
          <p:nvPr/>
        </p:nvSpPr>
        <p:spPr>
          <a:xfrm>
            <a:off x="2274875" y="2541198"/>
            <a:ext cx="484334" cy="1084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139"/>
            <a:r>
              <a:rPr sz="705" b="1" spc="16" dirty="0">
                <a:solidFill>
                  <a:srgbClr val="12529F"/>
                </a:solidFill>
                <a:latin typeface="Arial"/>
                <a:cs typeface="Arial"/>
              </a:rPr>
              <a:t>H</a:t>
            </a:r>
            <a:r>
              <a:rPr sz="705" b="1" spc="-6" dirty="0">
                <a:solidFill>
                  <a:srgbClr val="12529F"/>
                </a:solidFill>
                <a:latin typeface="Arial"/>
                <a:cs typeface="Arial"/>
              </a:rPr>
              <a:t>i</a:t>
            </a:r>
            <a:r>
              <a:rPr sz="705" b="1" spc="19" dirty="0">
                <a:solidFill>
                  <a:srgbClr val="12529F"/>
                </a:solidFill>
                <a:latin typeface="Arial"/>
                <a:cs typeface="Arial"/>
              </a:rPr>
              <a:t>s</a:t>
            </a:r>
            <a:r>
              <a:rPr sz="705" b="1" dirty="0">
                <a:solidFill>
                  <a:srgbClr val="12529F"/>
                </a:solidFill>
                <a:latin typeface="Arial"/>
                <a:cs typeface="Arial"/>
              </a:rPr>
              <a:t>t</a:t>
            </a:r>
            <a:r>
              <a:rPr sz="705" b="1" spc="3" dirty="0">
                <a:solidFill>
                  <a:srgbClr val="12529F"/>
                </a:solidFill>
                <a:latin typeface="Arial"/>
                <a:cs typeface="Arial"/>
              </a:rPr>
              <a:t>or</a:t>
            </a:r>
            <a:r>
              <a:rPr sz="705" b="1" spc="35" dirty="0">
                <a:solidFill>
                  <a:srgbClr val="12529F"/>
                </a:solidFill>
                <a:latin typeface="Arial"/>
                <a:cs typeface="Arial"/>
              </a:rPr>
              <a:t>y</a:t>
            </a:r>
            <a:r>
              <a:rPr sz="705" b="1" spc="-103" dirty="0">
                <a:solidFill>
                  <a:srgbClr val="12529F"/>
                </a:solidFill>
                <a:latin typeface="Arial"/>
                <a:cs typeface="Arial"/>
              </a:rPr>
              <a:t> </a:t>
            </a:r>
            <a:r>
              <a:rPr sz="705" b="1" spc="26" dirty="0">
                <a:solidFill>
                  <a:srgbClr val="12529F"/>
                </a:solidFill>
                <a:latin typeface="Arial"/>
                <a:cs typeface="Arial"/>
              </a:rPr>
              <a:t>(H)</a:t>
            </a:r>
            <a:endParaRPr sz="705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3544887" y="2541198"/>
            <a:ext cx="87506" cy="1084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139"/>
            <a:r>
              <a:rPr sz="705" spc="48" dirty="0">
                <a:solidFill>
                  <a:srgbClr val="12529F"/>
                </a:solidFill>
                <a:latin typeface="Arial"/>
                <a:cs typeface="Arial"/>
              </a:rPr>
              <a:t>C</a:t>
            </a:r>
            <a:endParaRPr sz="705">
              <a:latin typeface="Arial"/>
              <a:cs typeface="Arial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3873175" y="2263750"/>
            <a:ext cx="2007339" cy="184779"/>
          </a:xfrm>
          <a:custGeom>
            <a:avLst/>
            <a:gdLst/>
            <a:ahLst/>
            <a:cxnLst/>
            <a:rect l="l" t="t" r="r" b="b"/>
            <a:pathLst>
              <a:path w="3131820" h="288289">
                <a:moveTo>
                  <a:pt x="0" y="288290"/>
                </a:moveTo>
                <a:lnTo>
                  <a:pt x="3131820" y="288290"/>
                </a:lnTo>
                <a:lnTo>
                  <a:pt x="3131820" y="0"/>
                </a:lnTo>
                <a:lnTo>
                  <a:pt x="0" y="0"/>
                </a:lnTo>
                <a:lnTo>
                  <a:pt x="0" y="288290"/>
                </a:lnTo>
                <a:close/>
              </a:path>
            </a:pathLst>
          </a:custGeom>
          <a:solidFill>
            <a:srgbClr val="DDACA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5880515" y="2263750"/>
            <a:ext cx="1098500" cy="184779"/>
          </a:xfrm>
          <a:custGeom>
            <a:avLst/>
            <a:gdLst/>
            <a:ahLst/>
            <a:cxnLst/>
            <a:rect l="l" t="t" r="r" b="b"/>
            <a:pathLst>
              <a:path w="1713865" h="288289">
                <a:moveTo>
                  <a:pt x="0" y="288290"/>
                </a:moveTo>
                <a:lnTo>
                  <a:pt x="1713865" y="288290"/>
                </a:lnTo>
                <a:lnTo>
                  <a:pt x="1713865" y="0"/>
                </a:lnTo>
                <a:lnTo>
                  <a:pt x="0" y="0"/>
                </a:lnTo>
                <a:lnTo>
                  <a:pt x="0" y="288290"/>
                </a:lnTo>
                <a:close/>
              </a:path>
            </a:pathLst>
          </a:custGeom>
          <a:solidFill>
            <a:srgbClr val="EDD5D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 txBox="1"/>
          <p:nvPr/>
        </p:nvSpPr>
        <p:spPr>
          <a:xfrm>
            <a:off x="3998370" y="2308497"/>
            <a:ext cx="278797" cy="8880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139"/>
            <a:r>
              <a:rPr sz="577" b="1" spc="10" dirty="0">
                <a:latin typeface="Arial"/>
                <a:cs typeface="Arial"/>
              </a:rPr>
              <a:t>C</a:t>
            </a:r>
            <a:r>
              <a:rPr sz="577" b="1" spc="13" dirty="0">
                <a:latin typeface="Arial"/>
                <a:cs typeface="Arial"/>
              </a:rPr>
              <a:t>o</a:t>
            </a:r>
            <a:r>
              <a:rPr sz="577" b="1" spc="-3" dirty="0">
                <a:latin typeface="Arial"/>
                <a:cs typeface="Arial"/>
              </a:rPr>
              <a:t>di</a:t>
            </a:r>
            <a:r>
              <a:rPr sz="577" b="1" spc="13" dirty="0">
                <a:latin typeface="Arial"/>
                <a:cs typeface="Arial"/>
              </a:rPr>
              <a:t>n</a:t>
            </a:r>
            <a:r>
              <a:rPr sz="577" b="1" spc="26" dirty="0">
                <a:latin typeface="Arial"/>
                <a:cs typeface="Arial"/>
              </a:rPr>
              <a:t>g</a:t>
            </a:r>
            <a:endParaRPr sz="577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5969973" y="2305567"/>
            <a:ext cx="793656" cy="8880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139"/>
            <a:r>
              <a:rPr sz="577" spc="-3" dirty="0">
                <a:latin typeface="Arial"/>
                <a:cs typeface="Arial"/>
              </a:rPr>
              <a:t>I</a:t>
            </a:r>
            <a:r>
              <a:rPr sz="577" spc="29" dirty="0">
                <a:latin typeface="Arial"/>
                <a:cs typeface="Arial"/>
              </a:rPr>
              <a:t>n</a:t>
            </a:r>
            <a:r>
              <a:rPr sz="577" spc="-67" dirty="0">
                <a:latin typeface="Arial"/>
                <a:cs typeface="Arial"/>
              </a:rPr>
              <a:t> </a:t>
            </a:r>
            <a:r>
              <a:rPr sz="577" spc="-10" dirty="0">
                <a:latin typeface="Arial"/>
                <a:cs typeface="Arial"/>
              </a:rPr>
              <a:t>l</a:t>
            </a:r>
            <a:r>
              <a:rPr sz="577" dirty="0">
                <a:latin typeface="Arial"/>
                <a:cs typeface="Arial"/>
              </a:rPr>
              <a:t>i</a:t>
            </a:r>
            <a:r>
              <a:rPr sz="577" spc="16" dirty="0">
                <a:latin typeface="Arial"/>
                <a:cs typeface="Arial"/>
              </a:rPr>
              <a:t>n</a:t>
            </a:r>
            <a:r>
              <a:rPr sz="577" spc="29" dirty="0">
                <a:latin typeface="Arial"/>
                <a:cs typeface="Arial"/>
              </a:rPr>
              <a:t>e</a:t>
            </a:r>
            <a:r>
              <a:rPr sz="577" spc="-73" dirty="0">
                <a:latin typeface="Arial"/>
                <a:cs typeface="Arial"/>
              </a:rPr>
              <a:t> </a:t>
            </a:r>
            <a:r>
              <a:rPr sz="577" spc="19" dirty="0">
                <a:latin typeface="Arial"/>
                <a:cs typeface="Arial"/>
              </a:rPr>
              <a:t>wi</a:t>
            </a:r>
            <a:r>
              <a:rPr sz="577" spc="16" dirty="0">
                <a:latin typeface="Arial"/>
                <a:cs typeface="Arial"/>
              </a:rPr>
              <a:t>t</a:t>
            </a:r>
            <a:r>
              <a:rPr sz="577" spc="29" dirty="0">
                <a:latin typeface="Arial"/>
                <a:cs typeface="Arial"/>
              </a:rPr>
              <a:t>h</a:t>
            </a:r>
            <a:r>
              <a:rPr sz="577" spc="-73" dirty="0">
                <a:latin typeface="Arial"/>
                <a:cs typeface="Arial"/>
              </a:rPr>
              <a:t> </a:t>
            </a:r>
            <a:r>
              <a:rPr sz="577" dirty="0">
                <a:latin typeface="Arial"/>
                <a:cs typeface="Arial"/>
              </a:rPr>
              <a:t>ex</a:t>
            </a:r>
            <a:r>
              <a:rPr sz="577" spc="10" dirty="0">
                <a:latin typeface="Arial"/>
                <a:cs typeface="Arial"/>
              </a:rPr>
              <a:t>p</a:t>
            </a:r>
            <a:r>
              <a:rPr sz="577" dirty="0">
                <a:latin typeface="Arial"/>
                <a:cs typeface="Arial"/>
              </a:rPr>
              <a:t>ec</a:t>
            </a:r>
            <a:r>
              <a:rPr sz="577" spc="-10" dirty="0">
                <a:latin typeface="Arial"/>
                <a:cs typeface="Arial"/>
              </a:rPr>
              <a:t>t</a:t>
            </a:r>
            <a:r>
              <a:rPr sz="577" dirty="0">
                <a:latin typeface="Arial"/>
                <a:cs typeface="Arial"/>
              </a:rPr>
              <a:t>a</a:t>
            </a:r>
            <a:r>
              <a:rPr sz="577" spc="-10" dirty="0">
                <a:latin typeface="Arial"/>
                <a:cs typeface="Arial"/>
              </a:rPr>
              <a:t>t</a:t>
            </a:r>
            <a:r>
              <a:rPr sz="577" spc="-16" dirty="0">
                <a:latin typeface="Arial"/>
                <a:cs typeface="Arial"/>
              </a:rPr>
              <a:t>i</a:t>
            </a:r>
            <a:r>
              <a:rPr sz="577" dirty="0">
                <a:latin typeface="Arial"/>
                <a:cs typeface="Arial"/>
              </a:rPr>
              <a:t>on</a:t>
            </a:r>
            <a:r>
              <a:rPr sz="577" spc="26" dirty="0">
                <a:latin typeface="Arial"/>
                <a:cs typeface="Arial"/>
              </a:rPr>
              <a:t>s</a:t>
            </a:r>
            <a:endParaRPr sz="577">
              <a:latin typeface="Arial"/>
              <a:cs typeface="Arial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2146262" y="2270669"/>
            <a:ext cx="1338226" cy="184779"/>
          </a:xfrm>
          <a:custGeom>
            <a:avLst/>
            <a:gdLst/>
            <a:ahLst/>
            <a:cxnLst/>
            <a:rect l="l" t="t" r="r" b="b"/>
            <a:pathLst>
              <a:path w="2087880" h="288289">
                <a:moveTo>
                  <a:pt x="0" y="288290"/>
                </a:moveTo>
                <a:lnTo>
                  <a:pt x="2087880" y="288290"/>
                </a:lnTo>
                <a:lnTo>
                  <a:pt x="2087880" y="0"/>
                </a:lnTo>
                <a:lnTo>
                  <a:pt x="0" y="0"/>
                </a:lnTo>
                <a:lnTo>
                  <a:pt x="0" y="288290"/>
                </a:lnTo>
                <a:close/>
              </a:path>
            </a:pathLst>
          </a:custGeom>
          <a:solidFill>
            <a:srgbClr val="E0F5F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3484487" y="2270669"/>
            <a:ext cx="207572" cy="184779"/>
          </a:xfrm>
          <a:custGeom>
            <a:avLst/>
            <a:gdLst/>
            <a:ahLst/>
            <a:cxnLst/>
            <a:rect l="l" t="t" r="r" b="b"/>
            <a:pathLst>
              <a:path w="323850" h="288289">
                <a:moveTo>
                  <a:pt x="0" y="288290"/>
                </a:moveTo>
                <a:lnTo>
                  <a:pt x="323850" y="288290"/>
                </a:lnTo>
                <a:lnTo>
                  <a:pt x="323850" y="0"/>
                </a:lnTo>
                <a:lnTo>
                  <a:pt x="0" y="0"/>
                </a:lnTo>
                <a:lnTo>
                  <a:pt x="0" y="288290"/>
                </a:lnTo>
                <a:close/>
              </a:path>
            </a:pathLst>
          </a:custGeom>
          <a:solidFill>
            <a:srgbClr val="C5EB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 txBox="1"/>
          <p:nvPr/>
        </p:nvSpPr>
        <p:spPr>
          <a:xfrm>
            <a:off x="2276829" y="2309694"/>
            <a:ext cx="733012" cy="1084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139"/>
            <a:r>
              <a:rPr sz="705" b="1" spc="35" dirty="0">
                <a:solidFill>
                  <a:srgbClr val="1E849B"/>
                </a:solidFill>
                <a:latin typeface="Arial"/>
                <a:cs typeface="Arial"/>
              </a:rPr>
              <a:t>Ma</a:t>
            </a:r>
            <a:r>
              <a:rPr sz="705" b="1" spc="16" dirty="0">
                <a:solidFill>
                  <a:srgbClr val="1E849B"/>
                </a:solidFill>
                <a:latin typeface="Arial"/>
                <a:cs typeface="Arial"/>
              </a:rPr>
              <a:t>th</a:t>
            </a:r>
            <a:r>
              <a:rPr sz="705" b="1" spc="29" dirty="0">
                <a:solidFill>
                  <a:srgbClr val="1E849B"/>
                </a:solidFill>
                <a:latin typeface="Arial"/>
                <a:cs typeface="Arial"/>
              </a:rPr>
              <a:t>e</a:t>
            </a:r>
            <a:r>
              <a:rPr sz="705" b="1" spc="45" dirty="0">
                <a:solidFill>
                  <a:srgbClr val="1E849B"/>
                </a:solidFill>
                <a:latin typeface="Arial"/>
                <a:cs typeface="Arial"/>
              </a:rPr>
              <a:t>m</a:t>
            </a:r>
            <a:r>
              <a:rPr sz="705" b="1" spc="29" dirty="0">
                <a:solidFill>
                  <a:srgbClr val="1E849B"/>
                </a:solidFill>
                <a:latin typeface="Arial"/>
                <a:cs typeface="Arial"/>
              </a:rPr>
              <a:t>a</a:t>
            </a:r>
            <a:r>
              <a:rPr sz="705" b="1" spc="6" dirty="0">
                <a:solidFill>
                  <a:srgbClr val="1E849B"/>
                </a:solidFill>
                <a:latin typeface="Arial"/>
                <a:cs typeface="Arial"/>
              </a:rPr>
              <a:t>ti</a:t>
            </a:r>
            <a:r>
              <a:rPr sz="705" b="1" spc="29" dirty="0">
                <a:solidFill>
                  <a:srgbClr val="1E849B"/>
                </a:solidFill>
                <a:latin typeface="Arial"/>
                <a:cs typeface="Arial"/>
              </a:rPr>
              <a:t>cs</a:t>
            </a:r>
            <a:r>
              <a:rPr sz="705" b="1" spc="19" dirty="0">
                <a:solidFill>
                  <a:srgbClr val="1E849B"/>
                </a:solidFill>
                <a:latin typeface="Arial"/>
                <a:cs typeface="Arial"/>
              </a:rPr>
              <a:t>(H)</a:t>
            </a:r>
            <a:endParaRPr sz="705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3547817" y="2309694"/>
            <a:ext cx="82215" cy="1084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139"/>
            <a:r>
              <a:rPr sz="705" spc="45" dirty="0">
                <a:solidFill>
                  <a:srgbClr val="1E849B"/>
                </a:solidFill>
                <a:latin typeface="Arial"/>
                <a:cs typeface="Arial"/>
              </a:rPr>
              <a:t>B</a:t>
            </a:r>
            <a:endParaRPr sz="705">
              <a:latin typeface="Arial"/>
              <a:cs typeface="Arial"/>
            </a:endParaRPr>
          </a:p>
        </p:txBody>
      </p:sp>
      <p:sp>
        <p:nvSpPr>
          <p:cNvPr id="49" name="object 49"/>
          <p:cNvSpPr/>
          <p:nvPr/>
        </p:nvSpPr>
        <p:spPr>
          <a:xfrm>
            <a:off x="2146262" y="2036235"/>
            <a:ext cx="1338226" cy="184779"/>
          </a:xfrm>
          <a:custGeom>
            <a:avLst/>
            <a:gdLst/>
            <a:ahLst/>
            <a:cxnLst/>
            <a:rect l="l" t="t" r="r" b="b"/>
            <a:pathLst>
              <a:path w="2087880" h="288289">
                <a:moveTo>
                  <a:pt x="0" y="288290"/>
                </a:moveTo>
                <a:lnTo>
                  <a:pt x="2087880" y="288290"/>
                </a:lnTo>
                <a:lnTo>
                  <a:pt x="2087880" y="0"/>
                </a:lnTo>
                <a:lnTo>
                  <a:pt x="0" y="0"/>
                </a:lnTo>
                <a:lnTo>
                  <a:pt x="0" y="288290"/>
                </a:lnTo>
                <a:close/>
              </a:path>
            </a:pathLst>
          </a:custGeom>
          <a:solidFill>
            <a:srgbClr val="FBDF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3484487" y="2036235"/>
            <a:ext cx="207572" cy="184779"/>
          </a:xfrm>
          <a:custGeom>
            <a:avLst/>
            <a:gdLst/>
            <a:ahLst/>
            <a:cxnLst/>
            <a:rect l="l" t="t" r="r" b="b"/>
            <a:pathLst>
              <a:path w="323850" h="288289">
                <a:moveTo>
                  <a:pt x="0" y="288290"/>
                </a:moveTo>
                <a:lnTo>
                  <a:pt x="323850" y="288290"/>
                </a:lnTo>
                <a:lnTo>
                  <a:pt x="323850" y="0"/>
                </a:lnTo>
                <a:lnTo>
                  <a:pt x="0" y="0"/>
                </a:lnTo>
                <a:lnTo>
                  <a:pt x="0" y="288290"/>
                </a:lnTo>
                <a:close/>
              </a:path>
            </a:pathLst>
          </a:custGeom>
          <a:solidFill>
            <a:srgbClr val="F8B8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 txBox="1"/>
          <p:nvPr/>
        </p:nvSpPr>
        <p:spPr>
          <a:xfrm>
            <a:off x="2276829" y="2075261"/>
            <a:ext cx="451773" cy="1084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139"/>
            <a:r>
              <a:rPr sz="705" b="1" spc="-6" dirty="0">
                <a:solidFill>
                  <a:srgbClr val="ED3A3B"/>
                </a:solidFill>
                <a:latin typeface="Arial"/>
                <a:cs typeface="Arial"/>
              </a:rPr>
              <a:t>I</a:t>
            </a:r>
            <a:r>
              <a:rPr sz="705" b="1" spc="-3" dirty="0">
                <a:solidFill>
                  <a:srgbClr val="ED3A3B"/>
                </a:solidFill>
                <a:latin typeface="Arial"/>
                <a:cs typeface="Arial"/>
              </a:rPr>
              <a:t>r</a:t>
            </a:r>
            <a:r>
              <a:rPr sz="705" b="1" spc="3" dirty="0">
                <a:solidFill>
                  <a:srgbClr val="ED3A3B"/>
                </a:solidFill>
                <a:latin typeface="Arial"/>
                <a:cs typeface="Arial"/>
              </a:rPr>
              <a:t>is</a:t>
            </a:r>
            <a:r>
              <a:rPr sz="705" b="1" spc="38" dirty="0">
                <a:solidFill>
                  <a:srgbClr val="ED3A3B"/>
                </a:solidFill>
                <a:latin typeface="Arial"/>
                <a:cs typeface="Arial"/>
              </a:rPr>
              <a:t>h</a:t>
            </a:r>
            <a:r>
              <a:rPr sz="705" b="1" spc="-109" dirty="0">
                <a:solidFill>
                  <a:srgbClr val="ED3A3B"/>
                </a:solidFill>
                <a:latin typeface="Arial"/>
                <a:cs typeface="Arial"/>
              </a:rPr>
              <a:t> </a:t>
            </a:r>
            <a:r>
              <a:rPr sz="705" b="1" spc="-10" dirty="0">
                <a:solidFill>
                  <a:srgbClr val="ED3A3B"/>
                </a:solidFill>
                <a:latin typeface="Arial"/>
                <a:cs typeface="Arial"/>
              </a:rPr>
              <a:t>(</a:t>
            </a:r>
            <a:r>
              <a:rPr sz="705" b="1" spc="22" dirty="0">
                <a:solidFill>
                  <a:srgbClr val="ED3A3B"/>
                </a:solidFill>
                <a:latin typeface="Arial"/>
                <a:cs typeface="Arial"/>
              </a:rPr>
              <a:t>O</a:t>
            </a:r>
            <a:r>
              <a:rPr sz="705" b="1" spc="19" dirty="0">
                <a:solidFill>
                  <a:srgbClr val="ED3A3B"/>
                </a:solidFill>
                <a:latin typeface="Arial"/>
                <a:cs typeface="Arial"/>
              </a:rPr>
              <a:t>)</a:t>
            </a:r>
            <a:r>
              <a:rPr sz="705" b="1" spc="-45" dirty="0">
                <a:solidFill>
                  <a:srgbClr val="ED3A3B"/>
                </a:solidFill>
                <a:latin typeface="Arial"/>
                <a:cs typeface="Arial"/>
              </a:rPr>
              <a:t> </a:t>
            </a:r>
            <a:r>
              <a:rPr sz="673" b="1" baseline="23809" dirty="0">
                <a:solidFill>
                  <a:srgbClr val="ED3A3B"/>
                </a:solidFill>
                <a:latin typeface="Arial"/>
                <a:cs typeface="Arial"/>
              </a:rPr>
              <a:t>(</a:t>
            </a:r>
            <a:r>
              <a:rPr sz="673" b="1" spc="14" baseline="23809" dirty="0">
                <a:solidFill>
                  <a:srgbClr val="ED3A3B"/>
                </a:solidFill>
                <a:latin typeface="Arial"/>
                <a:cs typeface="Arial"/>
              </a:rPr>
              <a:t>2)</a:t>
            </a:r>
            <a:endParaRPr sz="673" baseline="23809"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3547817" y="2075261"/>
            <a:ext cx="82215" cy="1084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139"/>
            <a:r>
              <a:rPr sz="705" spc="45" dirty="0">
                <a:solidFill>
                  <a:srgbClr val="ED3A3B"/>
                </a:solidFill>
                <a:latin typeface="Arial"/>
                <a:cs typeface="Arial"/>
              </a:rPr>
              <a:t>A</a:t>
            </a:r>
            <a:endParaRPr sz="705">
              <a:latin typeface="Arial"/>
              <a:cs typeface="Arial"/>
            </a:endParaRPr>
          </a:p>
        </p:txBody>
      </p:sp>
      <p:sp>
        <p:nvSpPr>
          <p:cNvPr id="53" name="object 53"/>
          <p:cNvSpPr/>
          <p:nvPr/>
        </p:nvSpPr>
        <p:spPr>
          <a:xfrm>
            <a:off x="2146262" y="1573880"/>
            <a:ext cx="1072860" cy="323160"/>
          </a:xfrm>
          <a:custGeom>
            <a:avLst/>
            <a:gdLst/>
            <a:ahLst/>
            <a:cxnLst/>
            <a:rect l="l" t="t" r="r" b="b"/>
            <a:pathLst>
              <a:path w="1673860" h="504189">
                <a:moveTo>
                  <a:pt x="0" y="504190"/>
                </a:moveTo>
                <a:lnTo>
                  <a:pt x="1673860" y="504190"/>
                </a:lnTo>
                <a:lnTo>
                  <a:pt x="1673860" y="0"/>
                </a:lnTo>
                <a:lnTo>
                  <a:pt x="0" y="0"/>
                </a:lnTo>
                <a:lnTo>
                  <a:pt x="0" y="504190"/>
                </a:lnTo>
                <a:close/>
              </a:path>
            </a:pathLst>
          </a:custGeom>
          <a:solidFill>
            <a:srgbClr val="ECDFF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3219122" y="1573880"/>
            <a:ext cx="472937" cy="323160"/>
          </a:xfrm>
          <a:custGeom>
            <a:avLst/>
            <a:gdLst/>
            <a:ahLst/>
            <a:cxnLst/>
            <a:rect l="l" t="t" r="r" b="b"/>
            <a:pathLst>
              <a:path w="737869" h="504189">
                <a:moveTo>
                  <a:pt x="0" y="504190"/>
                </a:moveTo>
                <a:lnTo>
                  <a:pt x="737869" y="504190"/>
                </a:lnTo>
                <a:lnTo>
                  <a:pt x="737869" y="0"/>
                </a:lnTo>
                <a:lnTo>
                  <a:pt x="0" y="0"/>
                </a:lnTo>
                <a:lnTo>
                  <a:pt x="0" y="504190"/>
                </a:lnTo>
                <a:close/>
              </a:path>
            </a:pathLst>
          </a:custGeom>
          <a:solidFill>
            <a:srgbClr val="D6BA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 txBox="1"/>
          <p:nvPr/>
        </p:nvSpPr>
        <p:spPr>
          <a:xfrm>
            <a:off x="2269991" y="1675502"/>
            <a:ext cx="494509" cy="1084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139"/>
            <a:r>
              <a:rPr sz="705" b="1" spc="10" dirty="0">
                <a:solidFill>
                  <a:srgbClr val="5F228A"/>
                </a:solidFill>
                <a:latin typeface="Arial"/>
                <a:cs typeface="Arial"/>
              </a:rPr>
              <a:t>E</a:t>
            </a:r>
            <a:r>
              <a:rPr sz="705" b="1" spc="3" dirty="0">
                <a:solidFill>
                  <a:srgbClr val="5F228A"/>
                </a:solidFill>
                <a:latin typeface="Arial"/>
                <a:cs typeface="Arial"/>
              </a:rPr>
              <a:t>ng</a:t>
            </a:r>
            <a:r>
              <a:rPr sz="705" b="1" spc="-10" dirty="0">
                <a:solidFill>
                  <a:srgbClr val="5F228A"/>
                </a:solidFill>
                <a:latin typeface="Arial"/>
                <a:cs typeface="Arial"/>
              </a:rPr>
              <a:t>lis</a:t>
            </a:r>
            <a:r>
              <a:rPr sz="705" b="1" spc="119" dirty="0">
                <a:solidFill>
                  <a:srgbClr val="5F228A"/>
                </a:solidFill>
                <a:latin typeface="Arial"/>
                <a:cs typeface="Arial"/>
              </a:rPr>
              <a:t>h</a:t>
            </a:r>
            <a:r>
              <a:rPr sz="705" b="1" dirty="0">
                <a:solidFill>
                  <a:srgbClr val="5F228A"/>
                </a:solidFill>
                <a:latin typeface="Arial"/>
                <a:cs typeface="Arial"/>
              </a:rPr>
              <a:t>(</a:t>
            </a:r>
            <a:r>
              <a:rPr sz="705" b="1" spc="32" dirty="0">
                <a:solidFill>
                  <a:srgbClr val="5F228A"/>
                </a:solidFill>
                <a:latin typeface="Arial"/>
                <a:cs typeface="Arial"/>
              </a:rPr>
              <a:t>O</a:t>
            </a:r>
            <a:r>
              <a:rPr sz="705" b="1" spc="19" dirty="0">
                <a:solidFill>
                  <a:srgbClr val="5F228A"/>
                </a:solidFill>
                <a:latin typeface="Arial"/>
                <a:cs typeface="Arial"/>
              </a:rPr>
              <a:t>)</a:t>
            </a:r>
            <a:endParaRPr sz="705">
              <a:latin typeface="Arial"/>
              <a:cs typeface="Arial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3281149" y="1692393"/>
            <a:ext cx="371187" cy="986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139"/>
            <a:r>
              <a:rPr sz="641" spc="-22" dirty="0">
                <a:solidFill>
                  <a:srgbClr val="5F228A"/>
                </a:solidFill>
                <a:latin typeface="Arial"/>
                <a:cs typeface="Arial"/>
              </a:rPr>
              <a:t>Di</a:t>
            </a:r>
            <a:r>
              <a:rPr sz="641" spc="-16" dirty="0">
                <a:solidFill>
                  <a:srgbClr val="5F228A"/>
                </a:solidFill>
                <a:latin typeface="Arial"/>
                <a:cs typeface="Arial"/>
              </a:rPr>
              <a:t>s</a:t>
            </a:r>
            <a:r>
              <a:rPr sz="641" spc="-19" dirty="0">
                <a:solidFill>
                  <a:srgbClr val="5F228A"/>
                </a:solidFill>
                <a:latin typeface="Arial"/>
                <a:cs typeface="Arial"/>
              </a:rPr>
              <a:t>t</a:t>
            </a:r>
            <a:r>
              <a:rPr sz="641" spc="-22" dirty="0">
                <a:solidFill>
                  <a:srgbClr val="5F228A"/>
                </a:solidFill>
                <a:latin typeface="Arial"/>
                <a:cs typeface="Arial"/>
              </a:rPr>
              <a:t>in</a:t>
            </a:r>
            <a:r>
              <a:rPr sz="641" spc="-16" dirty="0">
                <a:solidFill>
                  <a:srgbClr val="5F228A"/>
                </a:solidFill>
                <a:latin typeface="Arial"/>
                <a:cs typeface="Arial"/>
              </a:rPr>
              <a:t>c</a:t>
            </a:r>
            <a:r>
              <a:rPr sz="641" spc="-19" dirty="0">
                <a:solidFill>
                  <a:srgbClr val="5F228A"/>
                </a:solidFill>
                <a:latin typeface="Arial"/>
                <a:cs typeface="Arial"/>
              </a:rPr>
              <a:t>t</a:t>
            </a:r>
            <a:r>
              <a:rPr sz="641" spc="-22" dirty="0">
                <a:solidFill>
                  <a:srgbClr val="5F228A"/>
                </a:solidFill>
                <a:latin typeface="Arial"/>
                <a:cs typeface="Arial"/>
              </a:rPr>
              <a:t>i</a:t>
            </a:r>
            <a:r>
              <a:rPr sz="641" spc="-16" dirty="0">
                <a:solidFill>
                  <a:srgbClr val="5F228A"/>
                </a:solidFill>
                <a:latin typeface="Arial"/>
                <a:cs typeface="Arial"/>
              </a:rPr>
              <a:t>o</a:t>
            </a:r>
            <a:r>
              <a:rPr sz="641" spc="-6" dirty="0">
                <a:solidFill>
                  <a:srgbClr val="5F228A"/>
                </a:solidFill>
                <a:latin typeface="Arial"/>
                <a:cs typeface="Arial"/>
              </a:rPr>
              <a:t>n</a:t>
            </a:r>
            <a:endParaRPr sz="641">
              <a:latin typeface="Arial"/>
              <a:cs typeface="Arial"/>
            </a:endParaRPr>
          </a:p>
        </p:txBody>
      </p:sp>
      <p:sp>
        <p:nvSpPr>
          <p:cNvPr id="57" name="object 57"/>
          <p:cNvSpPr/>
          <p:nvPr/>
        </p:nvSpPr>
        <p:spPr>
          <a:xfrm>
            <a:off x="2146262" y="986981"/>
            <a:ext cx="1545797" cy="392351"/>
          </a:xfrm>
          <a:custGeom>
            <a:avLst/>
            <a:gdLst/>
            <a:ahLst/>
            <a:cxnLst/>
            <a:rect l="l" t="t" r="r" b="b"/>
            <a:pathLst>
              <a:path w="2411730" h="612139">
                <a:moveTo>
                  <a:pt x="0" y="612140"/>
                </a:moveTo>
                <a:lnTo>
                  <a:pt x="2411730" y="612140"/>
                </a:lnTo>
                <a:lnTo>
                  <a:pt x="2411730" y="0"/>
                </a:lnTo>
                <a:lnTo>
                  <a:pt x="0" y="0"/>
                </a:lnTo>
                <a:lnTo>
                  <a:pt x="0" y="612140"/>
                </a:lnTo>
                <a:close/>
              </a:path>
            </a:pathLst>
          </a:custGeom>
          <a:solidFill>
            <a:srgbClr val="F8DCA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2215453" y="1015879"/>
            <a:ext cx="207572" cy="25763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2146262" y="1388287"/>
            <a:ext cx="1545797" cy="126578"/>
          </a:xfrm>
          <a:custGeom>
            <a:avLst/>
            <a:gdLst/>
            <a:ahLst/>
            <a:cxnLst/>
            <a:rect l="l" t="t" r="r" b="b"/>
            <a:pathLst>
              <a:path w="2411730" h="197485">
                <a:moveTo>
                  <a:pt x="0" y="197484"/>
                </a:moveTo>
                <a:lnTo>
                  <a:pt x="2411730" y="197484"/>
                </a:lnTo>
                <a:lnTo>
                  <a:pt x="2411730" y="0"/>
                </a:lnTo>
                <a:lnTo>
                  <a:pt x="0" y="0"/>
                </a:lnTo>
                <a:lnTo>
                  <a:pt x="0" y="197484"/>
                </a:lnTo>
                <a:close/>
              </a:path>
            </a:pathLst>
          </a:custGeom>
          <a:solidFill>
            <a:srgbClr val="FBF7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 txBox="1"/>
          <p:nvPr/>
        </p:nvSpPr>
        <p:spPr>
          <a:xfrm>
            <a:off x="2408698" y="1039600"/>
            <a:ext cx="999192" cy="2646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767" marR="3256" indent="-2035">
              <a:lnSpc>
                <a:spcPct val="121800"/>
              </a:lnSpc>
            </a:pPr>
            <a:r>
              <a:rPr sz="705" b="1" spc="-35" dirty="0">
                <a:latin typeface="Arial"/>
                <a:cs typeface="Arial"/>
              </a:rPr>
              <a:t>S</a:t>
            </a:r>
            <a:r>
              <a:rPr sz="705" b="1" spc="13" dirty="0">
                <a:latin typeface="Arial"/>
                <a:cs typeface="Arial"/>
              </a:rPr>
              <a:t>T</a:t>
            </a:r>
            <a:r>
              <a:rPr sz="705" b="1" spc="26" dirty="0">
                <a:latin typeface="Arial"/>
                <a:cs typeface="Arial"/>
              </a:rPr>
              <a:t>A</a:t>
            </a:r>
            <a:r>
              <a:rPr sz="705" b="1" spc="-90" dirty="0">
                <a:latin typeface="Arial"/>
                <a:cs typeface="Arial"/>
              </a:rPr>
              <a:t>T</a:t>
            </a:r>
            <a:r>
              <a:rPr sz="705" b="1" spc="73" dirty="0">
                <a:latin typeface="Arial"/>
                <a:cs typeface="Arial"/>
              </a:rPr>
              <a:t>E</a:t>
            </a:r>
            <a:r>
              <a:rPr sz="705" b="1" spc="-6" dirty="0">
                <a:latin typeface="Arial"/>
                <a:cs typeface="Arial"/>
              </a:rPr>
              <a:t>C</a:t>
            </a:r>
            <a:r>
              <a:rPr sz="705" b="1" spc="-13" dirty="0">
                <a:latin typeface="Arial"/>
                <a:cs typeface="Arial"/>
              </a:rPr>
              <a:t>E</a:t>
            </a:r>
            <a:r>
              <a:rPr sz="705" b="1" spc="-128" dirty="0">
                <a:latin typeface="Arial"/>
                <a:cs typeface="Arial"/>
              </a:rPr>
              <a:t>R</a:t>
            </a:r>
            <a:r>
              <a:rPr sz="705" b="1" spc="13" dirty="0">
                <a:latin typeface="Arial"/>
                <a:cs typeface="Arial"/>
              </a:rPr>
              <a:t>T</a:t>
            </a:r>
            <a:r>
              <a:rPr sz="705" b="1" spc="-6" dirty="0">
                <a:latin typeface="Arial"/>
                <a:cs typeface="Arial"/>
              </a:rPr>
              <a:t>I</a:t>
            </a:r>
            <a:r>
              <a:rPr sz="705" b="1" spc="-3" dirty="0">
                <a:latin typeface="Arial"/>
                <a:cs typeface="Arial"/>
              </a:rPr>
              <a:t>F</a:t>
            </a:r>
            <a:r>
              <a:rPr sz="705" b="1" spc="-32" dirty="0">
                <a:latin typeface="Arial"/>
                <a:cs typeface="Arial"/>
              </a:rPr>
              <a:t>I</a:t>
            </a:r>
            <a:r>
              <a:rPr sz="705" b="1" spc="-22" dirty="0">
                <a:latin typeface="Arial"/>
                <a:cs typeface="Arial"/>
              </a:rPr>
              <a:t>E</a:t>
            </a:r>
            <a:r>
              <a:rPr sz="705" b="1" spc="45" dirty="0">
                <a:latin typeface="Arial"/>
                <a:cs typeface="Arial"/>
              </a:rPr>
              <a:t>D</a:t>
            </a:r>
            <a:r>
              <a:rPr sz="705" b="1" spc="16" dirty="0">
                <a:latin typeface="Arial"/>
                <a:cs typeface="Arial"/>
              </a:rPr>
              <a:t> </a:t>
            </a:r>
            <a:r>
              <a:rPr sz="705" b="1" spc="-3" dirty="0">
                <a:latin typeface="Arial"/>
                <a:cs typeface="Arial"/>
              </a:rPr>
              <a:t>F</a:t>
            </a:r>
            <a:r>
              <a:rPr sz="705" b="1" spc="16" dirty="0">
                <a:latin typeface="Arial"/>
                <a:cs typeface="Arial"/>
              </a:rPr>
              <a:t>I</a:t>
            </a:r>
            <a:r>
              <a:rPr sz="705" b="1" spc="10" dirty="0">
                <a:latin typeface="Arial"/>
                <a:cs typeface="Arial"/>
              </a:rPr>
              <a:t>N</a:t>
            </a:r>
            <a:r>
              <a:rPr sz="705" b="1" spc="-29" dirty="0">
                <a:latin typeface="Arial"/>
                <a:cs typeface="Arial"/>
              </a:rPr>
              <a:t>A</a:t>
            </a:r>
            <a:r>
              <a:rPr sz="705" b="1" spc="80" dirty="0">
                <a:latin typeface="Arial"/>
                <a:cs typeface="Arial"/>
              </a:rPr>
              <a:t>L</a:t>
            </a:r>
            <a:r>
              <a:rPr sz="705" b="1" spc="-35" dirty="0">
                <a:latin typeface="Arial"/>
                <a:cs typeface="Arial"/>
              </a:rPr>
              <a:t>E</a:t>
            </a:r>
            <a:r>
              <a:rPr sz="705" b="1" spc="26" dirty="0">
                <a:latin typeface="Arial"/>
                <a:cs typeface="Arial"/>
              </a:rPr>
              <a:t>X</a:t>
            </a:r>
            <a:r>
              <a:rPr sz="705" b="1" spc="-6" dirty="0">
                <a:latin typeface="Arial"/>
                <a:cs typeface="Arial"/>
              </a:rPr>
              <a:t>A</a:t>
            </a:r>
            <a:r>
              <a:rPr sz="705" b="1" spc="35" dirty="0">
                <a:latin typeface="Arial"/>
                <a:cs typeface="Arial"/>
              </a:rPr>
              <a:t>MI</a:t>
            </a:r>
            <a:r>
              <a:rPr sz="705" b="1" dirty="0">
                <a:latin typeface="Arial"/>
                <a:cs typeface="Arial"/>
              </a:rPr>
              <a:t>N</a:t>
            </a:r>
            <a:r>
              <a:rPr sz="705" b="1" spc="26" dirty="0">
                <a:latin typeface="Arial"/>
                <a:cs typeface="Arial"/>
              </a:rPr>
              <a:t>A</a:t>
            </a:r>
            <a:r>
              <a:rPr sz="705" b="1" spc="-13" dirty="0">
                <a:latin typeface="Arial"/>
                <a:cs typeface="Arial"/>
              </a:rPr>
              <a:t>T</a:t>
            </a:r>
            <a:r>
              <a:rPr sz="705" b="1" spc="-6" dirty="0">
                <a:latin typeface="Arial"/>
                <a:cs typeface="Arial"/>
              </a:rPr>
              <a:t>I</a:t>
            </a:r>
            <a:r>
              <a:rPr sz="705" b="1" spc="16" dirty="0">
                <a:latin typeface="Arial"/>
                <a:cs typeface="Arial"/>
              </a:rPr>
              <a:t>O</a:t>
            </a:r>
            <a:r>
              <a:rPr sz="705" b="1" spc="-22" dirty="0">
                <a:latin typeface="Arial"/>
                <a:cs typeface="Arial"/>
              </a:rPr>
              <a:t>N</a:t>
            </a:r>
            <a:r>
              <a:rPr sz="705" b="1" spc="42" dirty="0">
                <a:latin typeface="Arial"/>
                <a:cs typeface="Arial"/>
              </a:rPr>
              <a:t>S</a:t>
            </a:r>
            <a:endParaRPr sz="705">
              <a:latin typeface="Arial"/>
              <a:cs typeface="Arial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2271944" y="1408109"/>
            <a:ext cx="706557" cy="789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139"/>
            <a:r>
              <a:rPr sz="513" b="1" spc="10" dirty="0">
                <a:latin typeface="Arial"/>
                <a:cs typeface="Arial"/>
              </a:rPr>
              <a:t>Exa</a:t>
            </a:r>
            <a:r>
              <a:rPr sz="513" b="1" spc="29" dirty="0">
                <a:latin typeface="Arial"/>
                <a:cs typeface="Arial"/>
              </a:rPr>
              <a:t>m</a:t>
            </a:r>
            <a:r>
              <a:rPr sz="513" b="1" spc="-6" dirty="0">
                <a:latin typeface="Arial"/>
                <a:cs typeface="Arial"/>
              </a:rPr>
              <a:t>i</a:t>
            </a:r>
            <a:r>
              <a:rPr sz="513" b="1" spc="10" dirty="0">
                <a:latin typeface="Arial"/>
                <a:cs typeface="Arial"/>
              </a:rPr>
              <a:t>n</a:t>
            </a:r>
            <a:r>
              <a:rPr sz="513" b="1" spc="19" dirty="0">
                <a:latin typeface="Arial"/>
                <a:cs typeface="Arial"/>
              </a:rPr>
              <a:t>a</a:t>
            </a:r>
            <a:r>
              <a:rPr sz="513" b="1" spc="-6" dirty="0">
                <a:latin typeface="Arial"/>
                <a:cs typeface="Arial"/>
              </a:rPr>
              <a:t>t</a:t>
            </a:r>
            <a:r>
              <a:rPr sz="513" b="1" dirty="0">
                <a:latin typeface="Arial"/>
                <a:cs typeface="Arial"/>
              </a:rPr>
              <a:t>i</a:t>
            </a:r>
            <a:r>
              <a:rPr sz="513" b="1" spc="10" dirty="0">
                <a:latin typeface="Arial"/>
                <a:cs typeface="Arial"/>
              </a:rPr>
              <a:t>o</a:t>
            </a:r>
            <a:r>
              <a:rPr sz="513" b="1" spc="73" dirty="0">
                <a:latin typeface="Arial"/>
                <a:cs typeface="Arial"/>
              </a:rPr>
              <a:t>n</a:t>
            </a:r>
            <a:r>
              <a:rPr sz="513" b="1" spc="10" dirty="0">
                <a:latin typeface="Arial"/>
                <a:cs typeface="Arial"/>
              </a:rPr>
              <a:t>nu</a:t>
            </a:r>
            <a:r>
              <a:rPr sz="513" b="1" spc="19" dirty="0">
                <a:latin typeface="Arial"/>
                <a:cs typeface="Arial"/>
              </a:rPr>
              <a:t>m</a:t>
            </a:r>
            <a:r>
              <a:rPr sz="513" b="1" spc="10" dirty="0">
                <a:latin typeface="Arial"/>
                <a:cs typeface="Arial"/>
              </a:rPr>
              <a:t>be</a:t>
            </a:r>
            <a:r>
              <a:rPr sz="513" b="1" spc="-3" dirty="0">
                <a:latin typeface="Arial"/>
                <a:cs typeface="Arial"/>
              </a:rPr>
              <a:t>r</a:t>
            </a:r>
            <a:r>
              <a:rPr sz="513" b="1" spc="13" dirty="0">
                <a:latin typeface="Arial"/>
                <a:cs typeface="Arial"/>
              </a:rPr>
              <a:t>:</a:t>
            </a:r>
            <a:endParaRPr sz="513">
              <a:latin typeface="Arial"/>
              <a:cs typeface="Arial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3082857" y="1408109"/>
            <a:ext cx="247865" cy="789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139"/>
            <a:r>
              <a:rPr sz="513" spc="10" dirty="0">
                <a:latin typeface="Arial"/>
                <a:cs typeface="Arial"/>
              </a:rPr>
              <a:t>4569</a:t>
            </a:r>
            <a:r>
              <a:rPr sz="513" spc="16" dirty="0">
                <a:latin typeface="Arial"/>
                <a:cs typeface="Arial"/>
              </a:rPr>
              <a:t>8</a:t>
            </a:r>
            <a:r>
              <a:rPr sz="513" spc="26" dirty="0">
                <a:latin typeface="Arial"/>
                <a:cs typeface="Arial"/>
              </a:rPr>
              <a:t>5</a:t>
            </a:r>
            <a:endParaRPr sz="513">
              <a:latin typeface="Arial"/>
              <a:cs typeface="Arial"/>
            </a:endParaRPr>
          </a:p>
        </p:txBody>
      </p:sp>
      <p:sp>
        <p:nvSpPr>
          <p:cNvPr id="63" name="object 63"/>
          <p:cNvSpPr/>
          <p:nvPr/>
        </p:nvSpPr>
        <p:spPr>
          <a:xfrm>
            <a:off x="2146262" y="0"/>
            <a:ext cx="4845777" cy="419620"/>
          </a:xfrm>
          <a:custGeom>
            <a:avLst/>
            <a:gdLst/>
            <a:ahLst/>
            <a:cxnLst/>
            <a:rect l="l" t="t" r="r" b="b"/>
            <a:pathLst>
              <a:path w="7560309" h="654685">
                <a:moveTo>
                  <a:pt x="0" y="654684"/>
                </a:moveTo>
                <a:lnTo>
                  <a:pt x="7560309" y="654684"/>
                </a:lnTo>
                <a:lnTo>
                  <a:pt x="7560309" y="0"/>
                </a:lnTo>
                <a:lnTo>
                  <a:pt x="0" y="0"/>
                </a:lnTo>
                <a:lnTo>
                  <a:pt x="0" y="654684"/>
                </a:lnTo>
                <a:close/>
              </a:path>
            </a:pathLst>
          </a:custGeom>
          <a:solidFill>
            <a:srgbClr val="EDB8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2423024" y="76109"/>
            <a:ext cx="276762" cy="27676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 txBox="1"/>
          <p:nvPr/>
        </p:nvSpPr>
        <p:spPr>
          <a:xfrm>
            <a:off x="2846502" y="187696"/>
            <a:ext cx="2024026" cy="1281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139"/>
            <a:r>
              <a:rPr sz="833" b="1" spc="-70" dirty="0">
                <a:latin typeface="Arial"/>
                <a:cs typeface="Arial"/>
              </a:rPr>
              <a:t>J</a:t>
            </a:r>
            <a:r>
              <a:rPr sz="833" b="1" spc="-22" dirty="0">
                <a:latin typeface="Arial"/>
                <a:cs typeface="Arial"/>
              </a:rPr>
              <a:t>U</a:t>
            </a:r>
            <a:r>
              <a:rPr sz="833" b="1" spc="-6" dirty="0">
                <a:latin typeface="Arial"/>
                <a:cs typeface="Arial"/>
              </a:rPr>
              <a:t>N</a:t>
            </a:r>
            <a:r>
              <a:rPr sz="833" b="1" spc="-13" dirty="0">
                <a:latin typeface="Arial"/>
                <a:cs typeface="Arial"/>
              </a:rPr>
              <a:t>I</a:t>
            </a:r>
            <a:r>
              <a:rPr sz="833" b="1" spc="-73" dirty="0">
                <a:latin typeface="Arial"/>
                <a:cs typeface="Arial"/>
              </a:rPr>
              <a:t>O</a:t>
            </a:r>
            <a:r>
              <a:rPr sz="833" b="1" spc="32" dirty="0">
                <a:latin typeface="Arial"/>
                <a:cs typeface="Arial"/>
              </a:rPr>
              <a:t>R</a:t>
            </a:r>
            <a:r>
              <a:rPr sz="833" b="1" spc="-77" dirty="0">
                <a:latin typeface="Arial"/>
                <a:cs typeface="Arial"/>
              </a:rPr>
              <a:t>CY</a:t>
            </a:r>
            <a:r>
              <a:rPr sz="833" b="1" spc="-93" dirty="0">
                <a:latin typeface="Arial"/>
                <a:cs typeface="Arial"/>
              </a:rPr>
              <a:t>C</a:t>
            </a:r>
            <a:r>
              <a:rPr sz="833" b="1" spc="-83" dirty="0">
                <a:latin typeface="Arial"/>
                <a:cs typeface="Arial"/>
              </a:rPr>
              <a:t>L</a:t>
            </a:r>
            <a:r>
              <a:rPr sz="833" b="1" spc="45" dirty="0">
                <a:latin typeface="Arial"/>
                <a:cs typeface="Arial"/>
              </a:rPr>
              <a:t>E</a:t>
            </a:r>
            <a:r>
              <a:rPr sz="833" b="1" spc="-87" dirty="0">
                <a:latin typeface="Arial"/>
                <a:cs typeface="Arial"/>
              </a:rPr>
              <a:t>P</a:t>
            </a:r>
            <a:r>
              <a:rPr sz="833" b="1" spc="-61" dirty="0">
                <a:latin typeface="Arial"/>
                <a:cs typeface="Arial"/>
              </a:rPr>
              <a:t>R</a:t>
            </a:r>
            <a:r>
              <a:rPr sz="833" b="1" spc="-35" dirty="0">
                <a:latin typeface="Arial"/>
                <a:cs typeface="Arial"/>
              </a:rPr>
              <a:t>O</a:t>
            </a:r>
            <a:r>
              <a:rPr sz="833" b="1" spc="-45" dirty="0">
                <a:latin typeface="Arial"/>
                <a:cs typeface="Arial"/>
              </a:rPr>
              <a:t>F</a:t>
            </a:r>
            <a:r>
              <a:rPr sz="833" b="1" spc="-29" dirty="0">
                <a:latin typeface="Arial"/>
                <a:cs typeface="Arial"/>
              </a:rPr>
              <a:t>I</a:t>
            </a:r>
            <a:r>
              <a:rPr sz="833" b="1" spc="-93" dirty="0">
                <a:latin typeface="Arial"/>
                <a:cs typeface="Arial"/>
              </a:rPr>
              <a:t>L</a:t>
            </a:r>
            <a:r>
              <a:rPr sz="833" b="1" spc="51" dirty="0">
                <a:latin typeface="Arial"/>
                <a:cs typeface="Arial"/>
              </a:rPr>
              <a:t>E</a:t>
            </a:r>
            <a:r>
              <a:rPr sz="833" b="1" spc="-35" dirty="0">
                <a:latin typeface="Arial"/>
                <a:cs typeface="Arial"/>
              </a:rPr>
              <a:t>O</a:t>
            </a:r>
            <a:r>
              <a:rPr sz="833" b="1" spc="61" dirty="0">
                <a:latin typeface="Arial"/>
                <a:cs typeface="Arial"/>
              </a:rPr>
              <a:t>F</a:t>
            </a:r>
            <a:r>
              <a:rPr sz="833" b="1" spc="-93" dirty="0">
                <a:latin typeface="Arial"/>
                <a:cs typeface="Arial"/>
              </a:rPr>
              <a:t>A</a:t>
            </a:r>
            <a:r>
              <a:rPr sz="833" b="1" spc="-61" dirty="0">
                <a:latin typeface="Arial"/>
                <a:cs typeface="Arial"/>
              </a:rPr>
              <a:t>C</a:t>
            </a:r>
            <a:r>
              <a:rPr sz="833" b="1" spc="-6" dirty="0">
                <a:latin typeface="Arial"/>
                <a:cs typeface="Arial"/>
              </a:rPr>
              <a:t>H</a:t>
            </a:r>
            <a:r>
              <a:rPr sz="833" b="1" spc="-42" dirty="0">
                <a:latin typeface="Arial"/>
                <a:cs typeface="Arial"/>
              </a:rPr>
              <a:t>I</a:t>
            </a:r>
            <a:r>
              <a:rPr sz="833" b="1" spc="-48" dirty="0">
                <a:latin typeface="Arial"/>
                <a:cs typeface="Arial"/>
              </a:rPr>
              <a:t>EVE</a:t>
            </a:r>
            <a:r>
              <a:rPr sz="833" b="1" spc="-42" dirty="0">
                <a:latin typeface="Arial"/>
                <a:cs typeface="Arial"/>
              </a:rPr>
              <a:t>M</a:t>
            </a:r>
            <a:r>
              <a:rPr sz="833" b="1" spc="-54" dirty="0">
                <a:latin typeface="Arial"/>
                <a:cs typeface="Arial"/>
              </a:rPr>
              <a:t>E</a:t>
            </a:r>
            <a:r>
              <a:rPr sz="833" b="1" spc="-38" dirty="0">
                <a:latin typeface="Arial"/>
                <a:cs typeface="Arial"/>
              </a:rPr>
              <a:t>N</a:t>
            </a:r>
            <a:r>
              <a:rPr sz="833" b="1" spc="-6" dirty="0">
                <a:latin typeface="Arial"/>
                <a:cs typeface="Arial"/>
              </a:rPr>
              <a:t>T</a:t>
            </a:r>
            <a:endParaRPr sz="833">
              <a:latin typeface="Arial"/>
              <a:cs typeface="Arial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6359719" y="129023"/>
            <a:ext cx="481485" cy="22685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139"/>
            <a:r>
              <a:rPr sz="1474" b="1" spc="93" dirty="0">
                <a:latin typeface="Arial"/>
                <a:cs typeface="Arial"/>
              </a:rPr>
              <a:t>2017</a:t>
            </a:r>
            <a:endParaRPr sz="1474">
              <a:latin typeface="Arial"/>
              <a:cs typeface="Arial"/>
            </a:endParaRPr>
          </a:p>
        </p:txBody>
      </p:sp>
      <p:sp>
        <p:nvSpPr>
          <p:cNvPr id="67" name="object 67"/>
          <p:cNvSpPr/>
          <p:nvPr/>
        </p:nvSpPr>
        <p:spPr>
          <a:xfrm>
            <a:off x="3873175" y="984946"/>
            <a:ext cx="3115201" cy="392351"/>
          </a:xfrm>
          <a:custGeom>
            <a:avLst/>
            <a:gdLst/>
            <a:ahLst/>
            <a:cxnLst/>
            <a:rect l="l" t="t" r="r" b="b"/>
            <a:pathLst>
              <a:path w="4860290" h="612139">
                <a:moveTo>
                  <a:pt x="0" y="612140"/>
                </a:moveTo>
                <a:lnTo>
                  <a:pt x="4860290" y="612140"/>
                </a:lnTo>
                <a:lnTo>
                  <a:pt x="4860290" y="0"/>
                </a:lnTo>
                <a:lnTo>
                  <a:pt x="0" y="0"/>
                </a:lnTo>
                <a:lnTo>
                  <a:pt x="0" y="612140"/>
                </a:lnTo>
                <a:close/>
              </a:path>
            </a:pathLst>
          </a:custGeom>
          <a:solidFill>
            <a:srgbClr val="F8DCA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 txBox="1"/>
          <p:nvPr/>
        </p:nvSpPr>
        <p:spPr>
          <a:xfrm>
            <a:off x="3997393" y="1173423"/>
            <a:ext cx="1735054" cy="1084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139"/>
            <a:r>
              <a:rPr sz="705" b="1" dirty="0">
                <a:latin typeface="Arial"/>
                <a:cs typeface="Arial"/>
              </a:rPr>
              <a:t>C</a:t>
            </a:r>
            <a:r>
              <a:rPr sz="705" b="1" spc="-10" dirty="0">
                <a:latin typeface="Arial"/>
                <a:cs typeface="Arial"/>
              </a:rPr>
              <a:t>lass</a:t>
            </a:r>
            <a:r>
              <a:rPr sz="705" b="1" spc="-6" dirty="0">
                <a:latin typeface="Arial"/>
                <a:cs typeface="Arial"/>
              </a:rPr>
              <a:t>room-</a:t>
            </a:r>
            <a:r>
              <a:rPr sz="705" b="1" dirty="0">
                <a:latin typeface="Arial"/>
                <a:cs typeface="Arial"/>
              </a:rPr>
              <a:t>B</a:t>
            </a:r>
            <a:r>
              <a:rPr sz="705" b="1" spc="-3" dirty="0">
                <a:latin typeface="Arial"/>
                <a:cs typeface="Arial"/>
              </a:rPr>
              <a:t>ase</a:t>
            </a:r>
            <a:r>
              <a:rPr sz="705" b="1" spc="80" dirty="0">
                <a:latin typeface="Arial"/>
                <a:cs typeface="Arial"/>
              </a:rPr>
              <a:t>d</a:t>
            </a:r>
            <a:r>
              <a:rPr sz="705" b="1" spc="-6" dirty="0">
                <a:latin typeface="Arial"/>
                <a:cs typeface="Arial"/>
              </a:rPr>
              <a:t>A</a:t>
            </a:r>
            <a:r>
              <a:rPr sz="705" b="1" spc="-10" dirty="0">
                <a:latin typeface="Arial"/>
                <a:cs typeface="Arial"/>
              </a:rPr>
              <a:t>ss</a:t>
            </a:r>
            <a:r>
              <a:rPr sz="705" b="1" spc="-19" dirty="0">
                <a:latin typeface="Arial"/>
                <a:cs typeface="Arial"/>
              </a:rPr>
              <a:t>e</a:t>
            </a:r>
            <a:r>
              <a:rPr sz="705" b="1" spc="-10" dirty="0">
                <a:latin typeface="Arial"/>
                <a:cs typeface="Arial"/>
              </a:rPr>
              <a:t>ss</a:t>
            </a:r>
            <a:r>
              <a:rPr sz="705" b="1" spc="6" dirty="0">
                <a:latin typeface="Arial"/>
                <a:cs typeface="Arial"/>
              </a:rPr>
              <a:t>m</a:t>
            </a:r>
            <a:r>
              <a:rPr sz="705" b="1" spc="-10" dirty="0">
                <a:latin typeface="Arial"/>
                <a:cs typeface="Arial"/>
              </a:rPr>
              <a:t>e</a:t>
            </a:r>
            <a:r>
              <a:rPr sz="705" b="1" spc="-22" dirty="0">
                <a:latin typeface="Arial"/>
                <a:cs typeface="Arial"/>
              </a:rPr>
              <a:t>nt</a:t>
            </a:r>
            <a:r>
              <a:rPr sz="705" b="1" spc="67" dirty="0">
                <a:latin typeface="Arial"/>
                <a:cs typeface="Arial"/>
              </a:rPr>
              <a:t>s</a:t>
            </a:r>
            <a:r>
              <a:rPr sz="705" b="1" spc="19" dirty="0">
                <a:latin typeface="Arial"/>
                <a:cs typeface="Arial"/>
              </a:rPr>
              <a:t>-</a:t>
            </a:r>
            <a:r>
              <a:rPr sz="705" b="1" spc="-131" dirty="0">
                <a:latin typeface="Arial"/>
                <a:cs typeface="Arial"/>
              </a:rPr>
              <a:t> </a:t>
            </a:r>
            <a:r>
              <a:rPr sz="705" b="1" spc="10" dirty="0">
                <a:latin typeface="Arial"/>
                <a:cs typeface="Arial"/>
              </a:rPr>
              <a:t>E</a:t>
            </a:r>
            <a:r>
              <a:rPr sz="705" b="1" spc="3" dirty="0">
                <a:latin typeface="Arial"/>
                <a:cs typeface="Arial"/>
              </a:rPr>
              <a:t>ng</a:t>
            </a:r>
            <a:r>
              <a:rPr sz="705" b="1" spc="-16" dirty="0">
                <a:latin typeface="Arial"/>
                <a:cs typeface="Arial"/>
              </a:rPr>
              <a:t>li</a:t>
            </a:r>
            <a:r>
              <a:rPr sz="705" b="1" spc="13" dirty="0">
                <a:latin typeface="Arial"/>
                <a:cs typeface="Arial"/>
              </a:rPr>
              <a:t>s</a:t>
            </a:r>
            <a:r>
              <a:rPr sz="705" b="1" spc="38" dirty="0">
                <a:latin typeface="Arial"/>
                <a:cs typeface="Arial"/>
              </a:rPr>
              <a:t>h</a:t>
            </a:r>
            <a:endParaRPr sz="705">
              <a:latin typeface="Arial"/>
              <a:cs typeface="Arial"/>
            </a:endParaRPr>
          </a:p>
        </p:txBody>
      </p:sp>
      <p:sp>
        <p:nvSpPr>
          <p:cNvPr id="69" name="object 69"/>
          <p:cNvSpPr/>
          <p:nvPr/>
        </p:nvSpPr>
        <p:spPr>
          <a:xfrm>
            <a:off x="3885792" y="1567368"/>
            <a:ext cx="2007746" cy="138788"/>
          </a:xfrm>
          <a:custGeom>
            <a:avLst/>
            <a:gdLst/>
            <a:ahLst/>
            <a:cxnLst/>
            <a:rect l="l" t="t" r="r" b="b"/>
            <a:pathLst>
              <a:path w="3132454" h="216535">
                <a:moveTo>
                  <a:pt x="0" y="216534"/>
                </a:moveTo>
                <a:lnTo>
                  <a:pt x="3132455" y="216534"/>
                </a:lnTo>
                <a:lnTo>
                  <a:pt x="3132455" y="0"/>
                </a:lnTo>
                <a:lnTo>
                  <a:pt x="0" y="0"/>
                </a:lnTo>
                <a:lnTo>
                  <a:pt x="0" y="216534"/>
                </a:lnTo>
                <a:close/>
              </a:path>
            </a:pathLst>
          </a:custGeom>
          <a:solidFill>
            <a:srgbClr val="D6BA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5893539" y="1567368"/>
            <a:ext cx="1098094" cy="138788"/>
          </a:xfrm>
          <a:custGeom>
            <a:avLst/>
            <a:gdLst/>
            <a:ahLst/>
            <a:cxnLst/>
            <a:rect l="l" t="t" r="r" b="b"/>
            <a:pathLst>
              <a:path w="1713229" h="216535">
                <a:moveTo>
                  <a:pt x="0" y="216534"/>
                </a:moveTo>
                <a:lnTo>
                  <a:pt x="1713229" y="216534"/>
                </a:lnTo>
                <a:lnTo>
                  <a:pt x="1713229" y="0"/>
                </a:lnTo>
                <a:lnTo>
                  <a:pt x="0" y="0"/>
                </a:lnTo>
                <a:lnTo>
                  <a:pt x="0" y="216534"/>
                </a:lnTo>
                <a:close/>
              </a:path>
            </a:pathLst>
          </a:custGeom>
          <a:solidFill>
            <a:srgbClr val="ECDFF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 txBox="1"/>
          <p:nvPr/>
        </p:nvSpPr>
        <p:spPr>
          <a:xfrm>
            <a:off x="4002277" y="1589323"/>
            <a:ext cx="739931" cy="8880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139"/>
            <a:r>
              <a:rPr sz="577" b="1" spc="10" dirty="0">
                <a:latin typeface="Arial"/>
                <a:cs typeface="Arial"/>
              </a:rPr>
              <a:t>O</a:t>
            </a:r>
            <a:r>
              <a:rPr sz="577" b="1" spc="3" dirty="0">
                <a:latin typeface="Arial"/>
                <a:cs typeface="Arial"/>
              </a:rPr>
              <a:t>r</a:t>
            </a:r>
            <a:r>
              <a:rPr sz="577" b="1" dirty="0">
                <a:latin typeface="Arial"/>
                <a:cs typeface="Arial"/>
              </a:rPr>
              <a:t>a</a:t>
            </a:r>
            <a:r>
              <a:rPr sz="577" b="1" spc="10" dirty="0">
                <a:latin typeface="Arial"/>
                <a:cs typeface="Arial"/>
              </a:rPr>
              <a:t>lCo</a:t>
            </a:r>
            <a:r>
              <a:rPr sz="577" b="1" spc="19" dirty="0">
                <a:latin typeface="Arial"/>
                <a:cs typeface="Arial"/>
              </a:rPr>
              <a:t>mm</a:t>
            </a:r>
            <a:r>
              <a:rPr sz="577" b="1" spc="3" dirty="0">
                <a:latin typeface="Arial"/>
                <a:cs typeface="Arial"/>
              </a:rPr>
              <a:t>un</a:t>
            </a:r>
            <a:r>
              <a:rPr sz="577" b="1" dirty="0">
                <a:latin typeface="Arial"/>
                <a:cs typeface="Arial"/>
              </a:rPr>
              <a:t>i</a:t>
            </a:r>
            <a:r>
              <a:rPr sz="577" b="1" spc="6" dirty="0">
                <a:latin typeface="Arial"/>
                <a:cs typeface="Arial"/>
              </a:rPr>
              <a:t>ca</a:t>
            </a:r>
            <a:r>
              <a:rPr sz="577" b="1" spc="-13" dirty="0">
                <a:latin typeface="Arial"/>
                <a:cs typeface="Arial"/>
              </a:rPr>
              <a:t>t</a:t>
            </a:r>
            <a:r>
              <a:rPr sz="577" b="1" spc="-10" dirty="0">
                <a:latin typeface="Arial"/>
                <a:cs typeface="Arial"/>
              </a:rPr>
              <a:t>i</a:t>
            </a:r>
            <a:r>
              <a:rPr sz="577" b="1" spc="13" dirty="0">
                <a:latin typeface="Arial"/>
                <a:cs typeface="Arial"/>
              </a:rPr>
              <a:t>o</a:t>
            </a:r>
            <a:r>
              <a:rPr sz="577" b="1" spc="26" dirty="0">
                <a:latin typeface="Arial"/>
                <a:cs typeface="Arial"/>
              </a:rPr>
              <a:t>n</a:t>
            </a:r>
            <a:endParaRPr sz="577">
              <a:latin typeface="Arial"/>
              <a:cs typeface="Arial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6044210" y="1587369"/>
            <a:ext cx="660973" cy="8880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139"/>
            <a:r>
              <a:rPr sz="577" spc="10" dirty="0">
                <a:latin typeface="Arial"/>
                <a:cs typeface="Arial"/>
              </a:rPr>
              <a:t>A</a:t>
            </a:r>
            <a:r>
              <a:rPr sz="577" spc="16" dirty="0">
                <a:latin typeface="Arial"/>
                <a:cs typeface="Arial"/>
              </a:rPr>
              <a:t>b</a:t>
            </a:r>
            <a:r>
              <a:rPr sz="577" spc="10" dirty="0">
                <a:latin typeface="Arial"/>
                <a:cs typeface="Arial"/>
              </a:rPr>
              <a:t>o</a:t>
            </a:r>
            <a:r>
              <a:rPr sz="577" spc="16" dirty="0">
                <a:latin typeface="Arial"/>
                <a:cs typeface="Arial"/>
              </a:rPr>
              <a:t>v</a:t>
            </a:r>
            <a:r>
              <a:rPr sz="577" spc="29" dirty="0">
                <a:latin typeface="Arial"/>
                <a:cs typeface="Arial"/>
              </a:rPr>
              <a:t>e</a:t>
            </a:r>
            <a:r>
              <a:rPr sz="577" spc="-90" dirty="0">
                <a:latin typeface="Arial"/>
                <a:cs typeface="Arial"/>
              </a:rPr>
              <a:t> </a:t>
            </a:r>
            <a:r>
              <a:rPr sz="577" dirty="0">
                <a:latin typeface="Arial"/>
                <a:cs typeface="Arial"/>
              </a:rPr>
              <a:t>e</a:t>
            </a:r>
            <a:r>
              <a:rPr sz="577" spc="10" dirty="0">
                <a:latin typeface="Arial"/>
                <a:cs typeface="Arial"/>
              </a:rPr>
              <a:t>x</a:t>
            </a:r>
            <a:r>
              <a:rPr sz="577" dirty="0">
                <a:latin typeface="Arial"/>
                <a:cs typeface="Arial"/>
              </a:rPr>
              <a:t>pec</a:t>
            </a:r>
            <a:r>
              <a:rPr sz="577" spc="-10" dirty="0">
                <a:latin typeface="Arial"/>
                <a:cs typeface="Arial"/>
              </a:rPr>
              <a:t>t</a:t>
            </a:r>
            <a:r>
              <a:rPr sz="577" dirty="0">
                <a:latin typeface="Arial"/>
                <a:cs typeface="Arial"/>
              </a:rPr>
              <a:t>a</a:t>
            </a:r>
            <a:r>
              <a:rPr sz="577" spc="-10" dirty="0">
                <a:latin typeface="Arial"/>
                <a:cs typeface="Arial"/>
              </a:rPr>
              <a:t>t</a:t>
            </a:r>
            <a:r>
              <a:rPr sz="577" spc="-16" dirty="0">
                <a:latin typeface="Arial"/>
                <a:cs typeface="Arial"/>
              </a:rPr>
              <a:t>i</a:t>
            </a:r>
            <a:r>
              <a:rPr sz="577" spc="10" dirty="0">
                <a:latin typeface="Arial"/>
                <a:cs typeface="Arial"/>
              </a:rPr>
              <a:t>o</a:t>
            </a:r>
            <a:r>
              <a:rPr sz="577" dirty="0">
                <a:latin typeface="Arial"/>
                <a:cs typeface="Arial"/>
              </a:rPr>
              <a:t>n</a:t>
            </a:r>
            <a:r>
              <a:rPr sz="577" spc="26" dirty="0">
                <a:latin typeface="Arial"/>
                <a:cs typeface="Arial"/>
              </a:rPr>
              <a:t>s</a:t>
            </a:r>
            <a:endParaRPr sz="577">
              <a:latin typeface="Arial"/>
              <a:cs typeface="Arial"/>
            </a:endParaRPr>
          </a:p>
        </p:txBody>
      </p:sp>
      <p:sp>
        <p:nvSpPr>
          <p:cNvPr id="73" name="object 73"/>
          <p:cNvSpPr/>
          <p:nvPr/>
        </p:nvSpPr>
        <p:spPr>
          <a:xfrm>
            <a:off x="3885792" y="1762729"/>
            <a:ext cx="2007746" cy="138381"/>
          </a:xfrm>
          <a:custGeom>
            <a:avLst/>
            <a:gdLst/>
            <a:ahLst/>
            <a:cxnLst/>
            <a:rect l="l" t="t" r="r" b="b"/>
            <a:pathLst>
              <a:path w="3132454" h="215900">
                <a:moveTo>
                  <a:pt x="0" y="215900"/>
                </a:moveTo>
                <a:lnTo>
                  <a:pt x="3132455" y="215900"/>
                </a:lnTo>
                <a:lnTo>
                  <a:pt x="3132455" y="0"/>
                </a:lnTo>
                <a:lnTo>
                  <a:pt x="0" y="0"/>
                </a:lnTo>
                <a:lnTo>
                  <a:pt x="0" y="215900"/>
                </a:lnTo>
                <a:close/>
              </a:path>
            </a:pathLst>
          </a:custGeom>
          <a:solidFill>
            <a:srgbClr val="D6BA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5893539" y="1762729"/>
            <a:ext cx="1098094" cy="138381"/>
          </a:xfrm>
          <a:custGeom>
            <a:avLst/>
            <a:gdLst/>
            <a:ahLst/>
            <a:cxnLst/>
            <a:rect l="l" t="t" r="r" b="b"/>
            <a:pathLst>
              <a:path w="1713229" h="215900">
                <a:moveTo>
                  <a:pt x="0" y="215900"/>
                </a:moveTo>
                <a:lnTo>
                  <a:pt x="1713229" y="215900"/>
                </a:lnTo>
                <a:lnTo>
                  <a:pt x="1713229" y="0"/>
                </a:lnTo>
                <a:lnTo>
                  <a:pt x="0" y="0"/>
                </a:lnTo>
                <a:lnTo>
                  <a:pt x="0" y="215900"/>
                </a:lnTo>
                <a:close/>
              </a:path>
            </a:pathLst>
          </a:custGeom>
          <a:solidFill>
            <a:srgbClr val="ECDFF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 txBox="1"/>
          <p:nvPr/>
        </p:nvSpPr>
        <p:spPr>
          <a:xfrm>
            <a:off x="3999346" y="1785906"/>
            <a:ext cx="659345" cy="8880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139"/>
            <a:r>
              <a:rPr sz="577" b="1" spc="-3" dirty="0">
                <a:latin typeface="Arial"/>
                <a:cs typeface="Arial"/>
              </a:rPr>
              <a:t>Coll</a:t>
            </a:r>
            <a:r>
              <a:rPr sz="577" b="1" spc="-6" dirty="0">
                <a:latin typeface="Arial"/>
                <a:cs typeface="Arial"/>
              </a:rPr>
              <a:t>ect</a:t>
            </a:r>
            <a:r>
              <a:rPr sz="577" b="1" spc="-3" dirty="0">
                <a:latin typeface="Arial"/>
                <a:cs typeface="Arial"/>
              </a:rPr>
              <a:t>io</a:t>
            </a:r>
            <a:r>
              <a:rPr sz="577" b="1" spc="26" dirty="0">
                <a:latin typeface="Arial"/>
                <a:cs typeface="Arial"/>
              </a:rPr>
              <a:t>n</a:t>
            </a:r>
            <a:r>
              <a:rPr sz="577" b="1" spc="-112" dirty="0">
                <a:latin typeface="Arial"/>
                <a:cs typeface="Arial"/>
              </a:rPr>
              <a:t> </a:t>
            </a:r>
            <a:r>
              <a:rPr sz="577" b="1" spc="19" dirty="0">
                <a:latin typeface="Arial"/>
                <a:cs typeface="Arial"/>
              </a:rPr>
              <a:t>o</a:t>
            </a:r>
            <a:r>
              <a:rPr sz="577" b="1" spc="13" dirty="0">
                <a:latin typeface="Arial"/>
                <a:cs typeface="Arial"/>
              </a:rPr>
              <a:t>f</a:t>
            </a:r>
            <a:r>
              <a:rPr sz="577" b="1" spc="-99" dirty="0">
                <a:latin typeface="Arial"/>
                <a:cs typeface="Arial"/>
              </a:rPr>
              <a:t> </a:t>
            </a:r>
            <a:r>
              <a:rPr sz="577" b="1" spc="3" dirty="0">
                <a:latin typeface="Arial"/>
                <a:cs typeface="Arial"/>
              </a:rPr>
              <a:t>T</a:t>
            </a:r>
            <a:r>
              <a:rPr sz="577" b="1" spc="-6" dirty="0">
                <a:latin typeface="Arial"/>
                <a:cs typeface="Arial"/>
              </a:rPr>
              <a:t>ext</a:t>
            </a:r>
            <a:r>
              <a:rPr sz="577" b="1" spc="26" dirty="0">
                <a:latin typeface="Arial"/>
                <a:cs typeface="Arial"/>
              </a:rPr>
              <a:t>s</a:t>
            </a:r>
            <a:endParaRPr sz="577">
              <a:latin typeface="Arial"/>
              <a:cs typeface="Arial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5982672" y="1781021"/>
            <a:ext cx="793656" cy="8880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139"/>
            <a:r>
              <a:rPr sz="577" spc="-3" dirty="0">
                <a:latin typeface="Arial"/>
                <a:cs typeface="Arial"/>
              </a:rPr>
              <a:t>I</a:t>
            </a:r>
            <a:r>
              <a:rPr sz="577" spc="29" dirty="0">
                <a:latin typeface="Arial"/>
                <a:cs typeface="Arial"/>
              </a:rPr>
              <a:t>n</a:t>
            </a:r>
            <a:r>
              <a:rPr sz="577" spc="-67" dirty="0">
                <a:latin typeface="Arial"/>
                <a:cs typeface="Arial"/>
              </a:rPr>
              <a:t> </a:t>
            </a:r>
            <a:r>
              <a:rPr sz="577" spc="-10" dirty="0">
                <a:latin typeface="Arial"/>
                <a:cs typeface="Arial"/>
              </a:rPr>
              <a:t>l</a:t>
            </a:r>
            <a:r>
              <a:rPr sz="577" dirty="0">
                <a:latin typeface="Arial"/>
                <a:cs typeface="Arial"/>
              </a:rPr>
              <a:t>i</a:t>
            </a:r>
            <a:r>
              <a:rPr sz="577" spc="16" dirty="0">
                <a:latin typeface="Arial"/>
                <a:cs typeface="Arial"/>
              </a:rPr>
              <a:t>n</a:t>
            </a:r>
            <a:r>
              <a:rPr sz="577" spc="29" dirty="0">
                <a:latin typeface="Arial"/>
                <a:cs typeface="Arial"/>
              </a:rPr>
              <a:t>e</a:t>
            </a:r>
            <a:r>
              <a:rPr sz="577" spc="-73" dirty="0">
                <a:latin typeface="Arial"/>
                <a:cs typeface="Arial"/>
              </a:rPr>
              <a:t> </a:t>
            </a:r>
            <a:r>
              <a:rPr sz="577" spc="19" dirty="0">
                <a:latin typeface="Arial"/>
                <a:cs typeface="Arial"/>
              </a:rPr>
              <a:t>wi</a:t>
            </a:r>
            <a:r>
              <a:rPr sz="577" spc="16" dirty="0">
                <a:latin typeface="Arial"/>
                <a:cs typeface="Arial"/>
              </a:rPr>
              <a:t>t</a:t>
            </a:r>
            <a:r>
              <a:rPr sz="577" spc="29" dirty="0">
                <a:latin typeface="Arial"/>
                <a:cs typeface="Arial"/>
              </a:rPr>
              <a:t>h</a:t>
            </a:r>
            <a:r>
              <a:rPr sz="577" spc="-73" dirty="0">
                <a:latin typeface="Arial"/>
                <a:cs typeface="Arial"/>
              </a:rPr>
              <a:t> </a:t>
            </a:r>
            <a:r>
              <a:rPr sz="577" dirty="0">
                <a:latin typeface="Arial"/>
                <a:cs typeface="Arial"/>
              </a:rPr>
              <a:t>ex</a:t>
            </a:r>
            <a:r>
              <a:rPr sz="577" spc="10" dirty="0">
                <a:latin typeface="Arial"/>
                <a:cs typeface="Arial"/>
              </a:rPr>
              <a:t>p</a:t>
            </a:r>
            <a:r>
              <a:rPr sz="577" dirty="0">
                <a:latin typeface="Arial"/>
                <a:cs typeface="Arial"/>
              </a:rPr>
              <a:t>ec</a:t>
            </a:r>
            <a:r>
              <a:rPr sz="577" spc="-10" dirty="0">
                <a:latin typeface="Arial"/>
                <a:cs typeface="Arial"/>
              </a:rPr>
              <a:t>t</a:t>
            </a:r>
            <a:r>
              <a:rPr sz="577" dirty="0">
                <a:latin typeface="Arial"/>
                <a:cs typeface="Arial"/>
              </a:rPr>
              <a:t>a</a:t>
            </a:r>
            <a:r>
              <a:rPr sz="577" spc="-10" dirty="0">
                <a:latin typeface="Arial"/>
                <a:cs typeface="Arial"/>
              </a:rPr>
              <a:t>t</a:t>
            </a:r>
            <a:r>
              <a:rPr sz="577" spc="-16" dirty="0">
                <a:latin typeface="Arial"/>
                <a:cs typeface="Arial"/>
              </a:rPr>
              <a:t>i</a:t>
            </a:r>
            <a:r>
              <a:rPr sz="577" dirty="0">
                <a:latin typeface="Arial"/>
                <a:cs typeface="Arial"/>
              </a:rPr>
              <a:t>on</a:t>
            </a:r>
            <a:r>
              <a:rPr sz="577" spc="26" dirty="0">
                <a:latin typeface="Arial"/>
                <a:cs typeface="Arial"/>
              </a:rPr>
              <a:t>s</a:t>
            </a:r>
            <a:endParaRPr sz="577">
              <a:latin typeface="Arial"/>
              <a:cs typeface="Arial"/>
            </a:endParaRPr>
          </a:p>
        </p:txBody>
      </p:sp>
      <p:sp>
        <p:nvSpPr>
          <p:cNvPr id="77" name="object 77"/>
          <p:cNvSpPr/>
          <p:nvPr/>
        </p:nvSpPr>
        <p:spPr>
          <a:xfrm>
            <a:off x="3873175" y="2036235"/>
            <a:ext cx="3118864" cy="184779"/>
          </a:xfrm>
          <a:custGeom>
            <a:avLst/>
            <a:gdLst/>
            <a:ahLst/>
            <a:cxnLst/>
            <a:rect l="l" t="t" r="r" b="b"/>
            <a:pathLst>
              <a:path w="4866005" h="288289">
                <a:moveTo>
                  <a:pt x="0" y="288290"/>
                </a:moveTo>
                <a:lnTo>
                  <a:pt x="4866005" y="288290"/>
                </a:lnTo>
                <a:lnTo>
                  <a:pt x="4866005" y="0"/>
                </a:lnTo>
                <a:lnTo>
                  <a:pt x="0" y="0"/>
                </a:lnTo>
                <a:lnTo>
                  <a:pt x="0" y="288290"/>
                </a:lnTo>
                <a:close/>
              </a:path>
            </a:pathLst>
          </a:custGeom>
          <a:solidFill>
            <a:srgbClr val="F8DCA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 txBox="1"/>
          <p:nvPr/>
        </p:nvSpPr>
        <p:spPr>
          <a:xfrm>
            <a:off x="4001300" y="2072330"/>
            <a:ext cx="2021177" cy="1084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139"/>
            <a:r>
              <a:rPr sz="705" b="1" dirty="0">
                <a:latin typeface="Arial"/>
                <a:cs typeface="Arial"/>
              </a:rPr>
              <a:t>C</a:t>
            </a:r>
            <a:r>
              <a:rPr sz="705" b="1" spc="-10" dirty="0">
                <a:latin typeface="Arial"/>
                <a:cs typeface="Arial"/>
              </a:rPr>
              <a:t>lass</a:t>
            </a:r>
            <a:r>
              <a:rPr sz="705" b="1" spc="-6" dirty="0">
                <a:latin typeface="Arial"/>
                <a:cs typeface="Arial"/>
              </a:rPr>
              <a:t>room-</a:t>
            </a:r>
            <a:r>
              <a:rPr sz="705" b="1" dirty="0">
                <a:latin typeface="Arial"/>
                <a:cs typeface="Arial"/>
              </a:rPr>
              <a:t>B</a:t>
            </a:r>
            <a:r>
              <a:rPr sz="705" b="1" spc="-3" dirty="0">
                <a:latin typeface="Arial"/>
                <a:cs typeface="Arial"/>
              </a:rPr>
              <a:t>ase</a:t>
            </a:r>
            <a:r>
              <a:rPr sz="705" b="1" spc="80" dirty="0">
                <a:latin typeface="Arial"/>
                <a:cs typeface="Arial"/>
              </a:rPr>
              <a:t>d</a:t>
            </a:r>
            <a:r>
              <a:rPr sz="705" b="1" spc="-6" dirty="0">
                <a:latin typeface="Arial"/>
                <a:cs typeface="Arial"/>
              </a:rPr>
              <a:t>A</a:t>
            </a:r>
            <a:r>
              <a:rPr sz="705" b="1" spc="-10" dirty="0">
                <a:latin typeface="Arial"/>
                <a:cs typeface="Arial"/>
              </a:rPr>
              <a:t>ss</a:t>
            </a:r>
            <a:r>
              <a:rPr sz="705" b="1" spc="-19" dirty="0">
                <a:latin typeface="Arial"/>
                <a:cs typeface="Arial"/>
              </a:rPr>
              <a:t>e</a:t>
            </a:r>
            <a:r>
              <a:rPr sz="705" b="1" spc="-10" dirty="0">
                <a:latin typeface="Arial"/>
                <a:cs typeface="Arial"/>
              </a:rPr>
              <a:t>ss</a:t>
            </a:r>
            <a:r>
              <a:rPr sz="705" b="1" spc="6" dirty="0">
                <a:latin typeface="Arial"/>
                <a:cs typeface="Arial"/>
              </a:rPr>
              <a:t>m</a:t>
            </a:r>
            <a:r>
              <a:rPr sz="705" b="1" spc="-10" dirty="0">
                <a:latin typeface="Arial"/>
                <a:cs typeface="Arial"/>
              </a:rPr>
              <a:t>e</a:t>
            </a:r>
            <a:r>
              <a:rPr sz="705" b="1" spc="-22" dirty="0">
                <a:latin typeface="Arial"/>
                <a:cs typeface="Arial"/>
              </a:rPr>
              <a:t>nt</a:t>
            </a:r>
            <a:r>
              <a:rPr sz="705" b="1" spc="67" dirty="0">
                <a:latin typeface="Arial"/>
                <a:cs typeface="Arial"/>
              </a:rPr>
              <a:t>s</a:t>
            </a:r>
            <a:r>
              <a:rPr sz="705" b="1" spc="19" dirty="0">
                <a:latin typeface="Arial"/>
                <a:cs typeface="Arial"/>
              </a:rPr>
              <a:t>-</a:t>
            </a:r>
            <a:r>
              <a:rPr sz="705" b="1" spc="-131" dirty="0">
                <a:latin typeface="Arial"/>
                <a:cs typeface="Arial"/>
              </a:rPr>
              <a:t> </a:t>
            </a:r>
            <a:r>
              <a:rPr sz="705" b="1" spc="26" dirty="0">
                <a:latin typeface="Arial"/>
                <a:cs typeface="Arial"/>
              </a:rPr>
              <a:t>S</a:t>
            </a:r>
            <a:r>
              <a:rPr sz="705" b="1" spc="19" dirty="0">
                <a:latin typeface="Arial"/>
                <a:cs typeface="Arial"/>
              </a:rPr>
              <a:t>h</a:t>
            </a:r>
            <a:r>
              <a:rPr sz="705" b="1" spc="13" dirty="0">
                <a:latin typeface="Arial"/>
                <a:cs typeface="Arial"/>
              </a:rPr>
              <a:t>o</a:t>
            </a:r>
            <a:r>
              <a:rPr sz="705" b="1" spc="6" dirty="0">
                <a:latin typeface="Arial"/>
                <a:cs typeface="Arial"/>
              </a:rPr>
              <a:t>r</a:t>
            </a:r>
            <a:r>
              <a:rPr sz="705" b="1" spc="19" dirty="0">
                <a:latin typeface="Arial"/>
                <a:cs typeface="Arial"/>
              </a:rPr>
              <a:t>t</a:t>
            </a:r>
            <a:r>
              <a:rPr sz="705" b="1" spc="-131" dirty="0">
                <a:latin typeface="Arial"/>
                <a:cs typeface="Arial"/>
              </a:rPr>
              <a:t> </a:t>
            </a:r>
            <a:r>
              <a:rPr sz="705" b="1" dirty="0">
                <a:latin typeface="Arial"/>
                <a:cs typeface="Arial"/>
              </a:rPr>
              <a:t>C</a:t>
            </a:r>
            <a:r>
              <a:rPr sz="705" b="1" spc="-10" dirty="0">
                <a:latin typeface="Arial"/>
                <a:cs typeface="Arial"/>
              </a:rPr>
              <a:t>our</a:t>
            </a:r>
            <a:r>
              <a:rPr sz="705" b="1" spc="-3" dirty="0">
                <a:latin typeface="Arial"/>
                <a:cs typeface="Arial"/>
              </a:rPr>
              <a:t>se</a:t>
            </a:r>
            <a:r>
              <a:rPr sz="705" b="1" spc="35" dirty="0">
                <a:latin typeface="Arial"/>
                <a:cs typeface="Arial"/>
              </a:rPr>
              <a:t>s</a:t>
            </a:r>
            <a:endParaRPr sz="705">
              <a:latin typeface="Arial"/>
              <a:cs typeface="Arial"/>
            </a:endParaRPr>
          </a:p>
        </p:txBody>
      </p:sp>
      <p:sp>
        <p:nvSpPr>
          <p:cNvPr id="79" name="object 79"/>
          <p:cNvSpPr/>
          <p:nvPr/>
        </p:nvSpPr>
        <p:spPr>
          <a:xfrm>
            <a:off x="3873175" y="3841701"/>
            <a:ext cx="3115201" cy="184779"/>
          </a:xfrm>
          <a:custGeom>
            <a:avLst/>
            <a:gdLst/>
            <a:ahLst/>
            <a:cxnLst/>
            <a:rect l="l" t="t" r="r" b="b"/>
            <a:pathLst>
              <a:path w="4860290" h="288289">
                <a:moveTo>
                  <a:pt x="0" y="288289"/>
                </a:moveTo>
                <a:lnTo>
                  <a:pt x="4860290" y="288289"/>
                </a:lnTo>
                <a:lnTo>
                  <a:pt x="4860290" y="0"/>
                </a:lnTo>
                <a:lnTo>
                  <a:pt x="0" y="0"/>
                </a:lnTo>
                <a:lnTo>
                  <a:pt x="0" y="288289"/>
                </a:lnTo>
                <a:close/>
              </a:path>
            </a:pathLst>
          </a:custGeom>
          <a:solidFill>
            <a:srgbClr val="F8DCA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6714871" y="3881994"/>
            <a:ext cx="115589" cy="115182"/>
          </a:xfrm>
          <a:custGeom>
            <a:avLst/>
            <a:gdLst/>
            <a:ahLst/>
            <a:cxnLst/>
            <a:rect l="l" t="t" r="r" b="b"/>
            <a:pathLst>
              <a:path w="180340" h="179704">
                <a:moveTo>
                  <a:pt x="0" y="179704"/>
                </a:moveTo>
                <a:lnTo>
                  <a:pt x="180340" y="179704"/>
                </a:lnTo>
                <a:lnTo>
                  <a:pt x="180340" y="0"/>
                </a:lnTo>
                <a:lnTo>
                  <a:pt x="0" y="0"/>
                </a:lnTo>
                <a:lnTo>
                  <a:pt x="0" y="179704"/>
                </a:lnTo>
                <a:close/>
              </a:path>
            </a:pathLst>
          </a:custGeom>
          <a:solidFill>
            <a:srgbClr val="E9A21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6714871" y="3881994"/>
            <a:ext cx="115589" cy="115182"/>
          </a:xfrm>
          <a:custGeom>
            <a:avLst/>
            <a:gdLst/>
            <a:ahLst/>
            <a:cxnLst/>
            <a:rect l="l" t="t" r="r" b="b"/>
            <a:pathLst>
              <a:path w="180340" h="179704">
                <a:moveTo>
                  <a:pt x="180340" y="0"/>
                </a:moveTo>
                <a:lnTo>
                  <a:pt x="0" y="0"/>
                </a:lnTo>
                <a:lnTo>
                  <a:pt x="0" y="179704"/>
                </a:lnTo>
                <a:lnTo>
                  <a:pt x="6350" y="173354"/>
                </a:lnTo>
                <a:lnTo>
                  <a:pt x="6350" y="6350"/>
                </a:lnTo>
                <a:lnTo>
                  <a:pt x="173990" y="6350"/>
                </a:lnTo>
                <a:lnTo>
                  <a:pt x="18034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6714871" y="3881994"/>
            <a:ext cx="115589" cy="115182"/>
          </a:xfrm>
          <a:custGeom>
            <a:avLst/>
            <a:gdLst/>
            <a:ahLst/>
            <a:cxnLst/>
            <a:rect l="l" t="t" r="r" b="b"/>
            <a:pathLst>
              <a:path w="180340" h="179704">
                <a:moveTo>
                  <a:pt x="180340" y="0"/>
                </a:moveTo>
                <a:lnTo>
                  <a:pt x="173990" y="6350"/>
                </a:lnTo>
                <a:lnTo>
                  <a:pt x="173990" y="173354"/>
                </a:lnTo>
                <a:lnTo>
                  <a:pt x="6350" y="173354"/>
                </a:lnTo>
                <a:lnTo>
                  <a:pt x="0" y="179704"/>
                </a:lnTo>
                <a:lnTo>
                  <a:pt x="180340" y="179704"/>
                </a:lnTo>
                <a:lnTo>
                  <a:pt x="18034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6718941" y="3886064"/>
            <a:ext cx="107449" cy="107042"/>
          </a:xfrm>
          <a:custGeom>
            <a:avLst/>
            <a:gdLst/>
            <a:ahLst/>
            <a:cxnLst/>
            <a:rect l="l" t="t" r="r" b="b"/>
            <a:pathLst>
              <a:path w="167640" h="167004">
                <a:moveTo>
                  <a:pt x="167640" y="0"/>
                </a:moveTo>
                <a:lnTo>
                  <a:pt x="0" y="0"/>
                </a:lnTo>
                <a:lnTo>
                  <a:pt x="0" y="167004"/>
                </a:lnTo>
                <a:lnTo>
                  <a:pt x="6350" y="160654"/>
                </a:lnTo>
                <a:lnTo>
                  <a:pt x="6350" y="6350"/>
                </a:lnTo>
                <a:lnTo>
                  <a:pt x="161290" y="6350"/>
                </a:lnTo>
                <a:lnTo>
                  <a:pt x="16764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6718941" y="3886064"/>
            <a:ext cx="107449" cy="107042"/>
          </a:xfrm>
          <a:custGeom>
            <a:avLst/>
            <a:gdLst/>
            <a:ahLst/>
            <a:cxnLst/>
            <a:rect l="l" t="t" r="r" b="b"/>
            <a:pathLst>
              <a:path w="167640" h="167004">
                <a:moveTo>
                  <a:pt x="167640" y="0"/>
                </a:moveTo>
                <a:lnTo>
                  <a:pt x="161290" y="6350"/>
                </a:lnTo>
                <a:lnTo>
                  <a:pt x="161290" y="160654"/>
                </a:lnTo>
                <a:lnTo>
                  <a:pt x="6350" y="160654"/>
                </a:lnTo>
                <a:lnTo>
                  <a:pt x="0" y="167004"/>
                </a:lnTo>
                <a:lnTo>
                  <a:pt x="167640" y="167004"/>
                </a:lnTo>
                <a:lnTo>
                  <a:pt x="16764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3873175" y="4030957"/>
            <a:ext cx="3115201" cy="1592196"/>
          </a:xfrm>
          <a:custGeom>
            <a:avLst/>
            <a:gdLst/>
            <a:ahLst/>
            <a:cxnLst/>
            <a:rect l="l" t="t" r="r" b="b"/>
            <a:pathLst>
              <a:path w="4860290" h="2484120">
                <a:moveTo>
                  <a:pt x="0" y="2484120"/>
                </a:moveTo>
                <a:lnTo>
                  <a:pt x="4860290" y="2484120"/>
                </a:lnTo>
                <a:lnTo>
                  <a:pt x="4860290" y="0"/>
                </a:lnTo>
                <a:lnTo>
                  <a:pt x="0" y="0"/>
                </a:lnTo>
                <a:lnTo>
                  <a:pt x="0" y="2484120"/>
                </a:lnTo>
                <a:close/>
              </a:path>
            </a:pathLst>
          </a:custGeom>
          <a:solidFill>
            <a:srgbClr val="FBF7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 txBox="1"/>
          <p:nvPr/>
        </p:nvSpPr>
        <p:spPr>
          <a:xfrm>
            <a:off x="3911434" y="3880091"/>
            <a:ext cx="2947515" cy="15179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0929">
              <a:tabLst>
                <a:tab pos="2832115" algn="l"/>
              </a:tabLst>
            </a:pPr>
            <a:r>
              <a:rPr sz="705" b="1" spc="38" dirty="0">
                <a:latin typeface="Arial"/>
                <a:cs typeface="Arial"/>
              </a:rPr>
              <a:t>O</a:t>
            </a:r>
            <a:r>
              <a:rPr sz="705" b="1" spc="16" dirty="0">
                <a:latin typeface="Arial"/>
                <a:cs typeface="Arial"/>
              </a:rPr>
              <a:t>th</a:t>
            </a:r>
            <a:r>
              <a:rPr sz="705" b="1" spc="29" dirty="0">
                <a:latin typeface="Arial"/>
                <a:cs typeface="Arial"/>
              </a:rPr>
              <a:t>e</a:t>
            </a:r>
            <a:r>
              <a:rPr sz="705" b="1" spc="22" dirty="0">
                <a:latin typeface="Arial"/>
                <a:cs typeface="Arial"/>
              </a:rPr>
              <a:t>r</a:t>
            </a:r>
            <a:r>
              <a:rPr sz="705" b="1" spc="-122" dirty="0">
                <a:latin typeface="Arial"/>
                <a:cs typeface="Arial"/>
              </a:rPr>
              <a:t> </a:t>
            </a:r>
            <a:r>
              <a:rPr sz="705" b="1" spc="10" dirty="0">
                <a:latin typeface="Arial"/>
                <a:cs typeface="Arial"/>
              </a:rPr>
              <a:t>A</a:t>
            </a:r>
            <a:r>
              <a:rPr sz="705" b="1" spc="-3" dirty="0">
                <a:latin typeface="Arial"/>
                <a:cs typeface="Arial"/>
              </a:rPr>
              <a:t>r</a:t>
            </a:r>
            <a:r>
              <a:rPr sz="705" b="1" spc="3" dirty="0">
                <a:latin typeface="Arial"/>
                <a:cs typeface="Arial"/>
              </a:rPr>
              <a:t>ea</a:t>
            </a:r>
            <a:r>
              <a:rPr sz="705" b="1" spc="73" dirty="0">
                <a:latin typeface="Arial"/>
                <a:cs typeface="Arial"/>
              </a:rPr>
              <a:t>s</a:t>
            </a:r>
            <a:r>
              <a:rPr sz="705" b="1" spc="26" dirty="0">
                <a:latin typeface="Arial"/>
                <a:cs typeface="Arial"/>
              </a:rPr>
              <a:t>o</a:t>
            </a:r>
            <a:r>
              <a:rPr sz="705" b="1" spc="19" dirty="0">
                <a:latin typeface="Arial"/>
                <a:cs typeface="Arial"/>
              </a:rPr>
              <a:t>f</a:t>
            </a:r>
            <a:r>
              <a:rPr sz="705" b="1" spc="-106" dirty="0">
                <a:latin typeface="Arial"/>
                <a:cs typeface="Arial"/>
              </a:rPr>
              <a:t> </a:t>
            </a:r>
            <a:r>
              <a:rPr sz="705" b="1" spc="19" dirty="0">
                <a:latin typeface="Arial"/>
                <a:cs typeface="Arial"/>
              </a:rPr>
              <a:t>L</a:t>
            </a:r>
            <a:r>
              <a:rPr sz="705" b="1" spc="13" dirty="0">
                <a:latin typeface="Arial"/>
                <a:cs typeface="Arial"/>
              </a:rPr>
              <a:t>ea</a:t>
            </a:r>
            <a:r>
              <a:rPr sz="705" b="1" spc="6" dirty="0">
                <a:latin typeface="Arial"/>
                <a:cs typeface="Arial"/>
              </a:rPr>
              <a:t>r</a:t>
            </a:r>
            <a:r>
              <a:rPr sz="705" b="1" spc="13" dirty="0">
                <a:latin typeface="Arial"/>
                <a:cs typeface="Arial"/>
              </a:rPr>
              <a:t>n</a:t>
            </a:r>
            <a:r>
              <a:rPr sz="705" b="1" spc="-6" dirty="0">
                <a:latin typeface="Arial"/>
                <a:cs typeface="Arial"/>
              </a:rPr>
              <a:t>i</a:t>
            </a:r>
            <a:r>
              <a:rPr sz="705" b="1" spc="19" dirty="0">
                <a:latin typeface="Arial"/>
                <a:cs typeface="Arial"/>
              </a:rPr>
              <a:t>n</a:t>
            </a:r>
            <a:r>
              <a:rPr sz="705" b="1" spc="38" dirty="0">
                <a:latin typeface="Arial"/>
                <a:cs typeface="Arial"/>
              </a:rPr>
              <a:t>g</a:t>
            </a:r>
            <a:r>
              <a:rPr sz="705" b="1" dirty="0">
                <a:latin typeface="Arial"/>
                <a:cs typeface="Arial"/>
              </a:rPr>
              <a:t>	</a:t>
            </a:r>
            <a:r>
              <a:rPr sz="1154" b="1" spc="-10" baseline="2314" dirty="0">
                <a:solidFill>
                  <a:srgbClr val="FFFFFF"/>
                </a:solidFill>
                <a:latin typeface="Arial"/>
                <a:cs typeface="Arial"/>
              </a:rPr>
              <a:t>?</a:t>
            </a:r>
            <a:endParaRPr sz="1154" baseline="2314" dirty="0">
              <a:latin typeface="Arial"/>
              <a:cs typeface="Arial"/>
            </a:endParaRPr>
          </a:p>
          <a:p>
            <a:pPr marL="8139" marR="8546">
              <a:lnSpc>
                <a:spcPct val="113300"/>
              </a:lnSpc>
              <a:spcBef>
                <a:spcPts val="490"/>
              </a:spcBef>
            </a:pPr>
            <a:r>
              <a:rPr sz="577" spc="22" dirty="0">
                <a:latin typeface="Calibri"/>
                <a:cs typeface="Calibri"/>
              </a:rPr>
              <a:t>Th</a:t>
            </a:r>
            <a:r>
              <a:rPr sz="577" spc="19" dirty="0">
                <a:latin typeface="Calibri"/>
                <a:cs typeface="Calibri"/>
              </a:rPr>
              <a:t>e</a:t>
            </a:r>
            <a:r>
              <a:rPr sz="577" spc="29" dirty="0">
                <a:latin typeface="Calibri"/>
                <a:cs typeface="Calibri"/>
              </a:rPr>
              <a:t> </a:t>
            </a:r>
            <a:r>
              <a:rPr sz="577" spc="19" dirty="0">
                <a:latin typeface="Calibri"/>
                <a:cs typeface="Calibri"/>
              </a:rPr>
              <a:t>sc</a:t>
            </a:r>
            <a:r>
              <a:rPr sz="577" spc="13" dirty="0">
                <a:latin typeface="Calibri"/>
                <a:cs typeface="Calibri"/>
              </a:rPr>
              <a:t>h</a:t>
            </a:r>
            <a:r>
              <a:rPr sz="577" spc="29" dirty="0">
                <a:latin typeface="Calibri"/>
                <a:cs typeface="Calibri"/>
              </a:rPr>
              <a:t>o</a:t>
            </a:r>
            <a:r>
              <a:rPr sz="577" spc="13" dirty="0">
                <a:latin typeface="Calibri"/>
                <a:cs typeface="Calibri"/>
              </a:rPr>
              <a:t>ol</a:t>
            </a:r>
            <a:r>
              <a:rPr sz="577" spc="35" dirty="0">
                <a:latin typeface="Calibri"/>
                <a:cs typeface="Calibri"/>
              </a:rPr>
              <a:t> </a:t>
            </a:r>
            <a:r>
              <a:rPr sz="577" spc="22" dirty="0">
                <a:latin typeface="Calibri"/>
                <a:cs typeface="Calibri"/>
              </a:rPr>
              <a:t>h</a:t>
            </a:r>
            <a:r>
              <a:rPr sz="577" spc="16" dirty="0">
                <a:latin typeface="Calibri"/>
                <a:cs typeface="Calibri"/>
              </a:rPr>
              <a:t>as</a:t>
            </a:r>
            <a:r>
              <a:rPr sz="577" spc="35" dirty="0">
                <a:latin typeface="Calibri"/>
                <a:cs typeface="Calibri"/>
              </a:rPr>
              <a:t> </a:t>
            </a:r>
            <a:r>
              <a:rPr sz="577" spc="10" dirty="0">
                <a:latin typeface="Calibri"/>
                <a:cs typeface="Calibri"/>
              </a:rPr>
              <a:t>f</a:t>
            </a:r>
            <a:r>
              <a:rPr sz="577" spc="16" dirty="0">
                <a:latin typeface="Calibri"/>
                <a:cs typeface="Calibri"/>
              </a:rPr>
              <a:t>lex</a:t>
            </a:r>
            <a:r>
              <a:rPr sz="577" spc="13" dirty="0">
                <a:latin typeface="Calibri"/>
                <a:cs typeface="Calibri"/>
              </a:rPr>
              <a:t>ib</a:t>
            </a:r>
            <a:r>
              <a:rPr sz="577" spc="6" dirty="0">
                <a:latin typeface="Calibri"/>
                <a:cs typeface="Calibri"/>
              </a:rPr>
              <a:t>il</a:t>
            </a:r>
            <a:r>
              <a:rPr sz="577" spc="16" dirty="0">
                <a:latin typeface="Calibri"/>
                <a:cs typeface="Calibri"/>
              </a:rPr>
              <a:t>ity</a:t>
            </a:r>
            <a:r>
              <a:rPr sz="577" spc="38" dirty="0">
                <a:latin typeface="Calibri"/>
                <a:cs typeface="Calibri"/>
              </a:rPr>
              <a:t> </a:t>
            </a:r>
            <a:r>
              <a:rPr sz="577" spc="10" dirty="0">
                <a:latin typeface="Calibri"/>
                <a:cs typeface="Calibri"/>
              </a:rPr>
              <a:t>t</a:t>
            </a:r>
            <a:r>
              <a:rPr sz="577" spc="19" dirty="0">
                <a:latin typeface="Calibri"/>
                <a:cs typeface="Calibri"/>
              </a:rPr>
              <a:t>o</a:t>
            </a:r>
            <a:r>
              <a:rPr sz="577" spc="32" dirty="0">
                <a:latin typeface="Calibri"/>
                <a:cs typeface="Calibri"/>
              </a:rPr>
              <a:t> </a:t>
            </a:r>
            <a:r>
              <a:rPr sz="577" spc="19" dirty="0">
                <a:latin typeface="Calibri"/>
                <a:cs typeface="Calibri"/>
              </a:rPr>
              <a:t>rep</a:t>
            </a:r>
            <a:r>
              <a:rPr sz="577" spc="29" dirty="0">
                <a:latin typeface="Calibri"/>
                <a:cs typeface="Calibri"/>
              </a:rPr>
              <a:t>o</a:t>
            </a:r>
            <a:r>
              <a:rPr sz="577" spc="13" dirty="0">
                <a:latin typeface="Calibri"/>
                <a:cs typeface="Calibri"/>
              </a:rPr>
              <a:t>rt</a:t>
            </a:r>
            <a:r>
              <a:rPr sz="577" spc="29" dirty="0">
                <a:latin typeface="Calibri"/>
                <a:cs typeface="Calibri"/>
              </a:rPr>
              <a:t> o</a:t>
            </a:r>
            <a:r>
              <a:rPr sz="577" spc="19" dirty="0">
                <a:latin typeface="Calibri"/>
                <a:cs typeface="Calibri"/>
              </a:rPr>
              <a:t>n</a:t>
            </a:r>
            <a:r>
              <a:rPr sz="577" spc="26" dirty="0">
                <a:latin typeface="Calibri"/>
                <a:cs typeface="Calibri"/>
              </a:rPr>
              <a:t> </a:t>
            </a:r>
            <a:r>
              <a:rPr sz="577" spc="29" dirty="0">
                <a:latin typeface="Calibri"/>
                <a:cs typeface="Calibri"/>
              </a:rPr>
              <a:t>o</a:t>
            </a:r>
            <a:r>
              <a:rPr sz="577" spc="16" dirty="0">
                <a:latin typeface="Calibri"/>
                <a:cs typeface="Calibri"/>
              </a:rPr>
              <a:t>t</a:t>
            </a:r>
            <a:r>
              <a:rPr sz="577" spc="22" dirty="0">
                <a:latin typeface="Calibri"/>
                <a:cs typeface="Calibri"/>
              </a:rPr>
              <a:t>he</a:t>
            </a:r>
            <a:r>
              <a:rPr sz="577" spc="13" dirty="0">
                <a:latin typeface="Calibri"/>
                <a:cs typeface="Calibri"/>
              </a:rPr>
              <a:t>r</a:t>
            </a:r>
            <a:r>
              <a:rPr sz="577" spc="22" dirty="0">
                <a:latin typeface="Calibri"/>
                <a:cs typeface="Calibri"/>
              </a:rPr>
              <a:t> </a:t>
            </a:r>
            <a:r>
              <a:rPr sz="577" spc="16" dirty="0">
                <a:latin typeface="Calibri"/>
                <a:cs typeface="Calibri"/>
              </a:rPr>
              <a:t>l</a:t>
            </a:r>
            <a:r>
              <a:rPr sz="577" spc="22" dirty="0">
                <a:latin typeface="Calibri"/>
                <a:cs typeface="Calibri"/>
              </a:rPr>
              <a:t>e</a:t>
            </a:r>
            <a:r>
              <a:rPr sz="577" spc="19" dirty="0">
                <a:latin typeface="Calibri"/>
                <a:cs typeface="Calibri"/>
              </a:rPr>
              <a:t>arn</a:t>
            </a:r>
            <a:r>
              <a:rPr sz="577" spc="16" dirty="0">
                <a:latin typeface="Calibri"/>
                <a:cs typeface="Calibri"/>
              </a:rPr>
              <a:t>i</a:t>
            </a:r>
            <a:r>
              <a:rPr sz="577" spc="22" dirty="0">
                <a:latin typeface="Calibri"/>
                <a:cs typeface="Calibri"/>
              </a:rPr>
              <a:t>n</a:t>
            </a:r>
            <a:r>
              <a:rPr sz="577" spc="16" dirty="0">
                <a:latin typeface="Calibri"/>
                <a:cs typeface="Calibri"/>
              </a:rPr>
              <a:t>g</a:t>
            </a:r>
            <a:r>
              <a:rPr sz="577" spc="35" dirty="0">
                <a:latin typeface="Calibri"/>
                <a:cs typeface="Calibri"/>
              </a:rPr>
              <a:t> </a:t>
            </a:r>
            <a:r>
              <a:rPr sz="577" spc="22" dirty="0">
                <a:latin typeface="Calibri"/>
                <a:cs typeface="Calibri"/>
              </a:rPr>
              <a:t>expe</a:t>
            </a:r>
            <a:r>
              <a:rPr sz="577" spc="13" dirty="0">
                <a:latin typeface="Calibri"/>
                <a:cs typeface="Calibri"/>
              </a:rPr>
              <a:t>ri</a:t>
            </a:r>
            <a:r>
              <a:rPr sz="577" spc="22" dirty="0">
                <a:latin typeface="Calibri"/>
                <a:cs typeface="Calibri"/>
              </a:rPr>
              <a:t>enc</a:t>
            </a:r>
            <a:r>
              <a:rPr sz="577" spc="19" dirty="0">
                <a:latin typeface="Calibri"/>
                <a:cs typeface="Calibri"/>
              </a:rPr>
              <a:t>e</a:t>
            </a:r>
            <a:r>
              <a:rPr sz="577" spc="16" dirty="0">
                <a:latin typeface="Calibri"/>
                <a:cs typeface="Calibri"/>
              </a:rPr>
              <a:t>s</a:t>
            </a:r>
            <a:r>
              <a:rPr sz="577" spc="19" dirty="0">
                <a:latin typeface="Calibri"/>
                <a:cs typeface="Calibri"/>
              </a:rPr>
              <a:t>/even</a:t>
            </a:r>
            <a:r>
              <a:rPr sz="577" spc="16" dirty="0">
                <a:latin typeface="Calibri"/>
                <a:cs typeface="Calibri"/>
              </a:rPr>
              <a:t>t</a:t>
            </a:r>
            <a:r>
              <a:rPr sz="577" spc="13" dirty="0">
                <a:latin typeface="Calibri"/>
                <a:cs typeface="Calibri"/>
              </a:rPr>
              <a:t>s</a:t>
            </a:r>
            <a:r>
              <a:rPr sz="577" spc="42" dirty="0">
                <a:latin typeface="Calibri"/>
                <a:cs typeface="Calibri"/>
              </a:rPr>
              <a:t> </a:t>
            </a:r>
            <a:r>
              <a:rPr sz="577" spc="16" dirty="0">
                <a:latin typeface="Calibri"/>
                <a:cs typeface="Calibri"/>
              </a:rPr>
              <a:t>t</a:t>
            </a:r>
            <a:r>
              <a:rPr sz="577" spc="22" dirty="0">
                <a:latin typeface="Calibri"/>
                <a:cs typeface="Calibri"/>
              </a:rPr>
              <a:t>h</a:t>
            </a:r>
            <a:r>
              <a:rPr sz="577" spc="16" dirty="0">
                <a:latin typeface="Calibri"/>
                <a:cs typeface="Calibri"/>
              </a:rPr>
              <a:t>at</a:t>
            </a:r>
            <a:r>
              <a:rPr sz="577" spc="32" dirty="0">
                <a:latin typeface="Calibri"/>
                <a:cs typeface="Calibri"/>
              </a:rPr>
              <a:t> </a:t>
            </a:r>
            <a:r>
              <a:rPr sz="577" spc="16" dirty="0">
                <a:latin typeface="Calibri"/>
                <a:cs typeface="Calibri"/>
              </a:rPr>
              <a:t>t</a:t>
            </a:r>
            <a:r>
              <a:rPr sz="577" spc="22" dirty="0">
                <a:latin typeface="Calibri"/>
                <a:cs typeface="Calibri"/>
              </a:rPr>
              <a:t>h</a:t>
            </a:r>
            <a:r>
              <a:rPr sz="577" spc="19" dirty="0">
                <a:latin typeface="Calibri"/>
                <a:cs typeface="Calibri"/>
              </a:rPr>
              <a:t>e</a:t>
            </a:r>
            <a:r>
              <a:rPr sz="577" spc="29" dirty="0">
                <a:latin typeface="Calibri"/>
                <a:cs typeface="Calibri"/>
              </a:rPr>
              <a:t> </a:t>
            </a:r>
            <a:r>
              <a:rPr sz="577" spc="19" dirty="0">
                <a:latin typeface="Calibri"/>
                <a:cs typeface="Calibri"/>
              </a:rPr>
              <a:t>s</a:t>
            </a:r>
            <a:r>
              <a:rPr sz="577" spc="16" dirty="0">
                <a:latin typeface="Calibri"/>
                <a:cs typeface="Calibri"/>
              </a:rPr>
              <a:t>t</a:t>
            </a:r>
            <a:r>
              <a:rPr sz="577" spc="22" dirty="0">
                <a:latin typeface="Calibri"/>
                <a:cs typeface="Calibri"/>
              </a:rPr>
              <a:t>uden</a:t>
            </a:r>
            <a:r>
              <a:rPr sz="577" spc="13" dirty="0">
                <a:latin typeface="Calibri"/>
                <a:cs typeface="Calibri"/>
              </a:rPr>
              <a:t>t</a:t>
            </a:r>
            <a:r>
              <a:rPr sz="577" spc="6" dirty="0">
                <a:latin typeface="Calibri"/>
                <a:cs typeface="Calibri"/>
              </a:rPr>
              <a:t> </a:t>
            </a:r>
            <a:r>
              <a:rPr sz="577" spc="22" dirty="0">
                <a:latin typeface="Calibri"/>
                <a:cs typeface="Calibri"/>
              </a:rPr>
              <a:t>h</a:t>
            </a:r>
            <a:r>
              <a:rPr sz="577" spc="16" dirty="0">
                <a:latin typeface="Calibri"/>
                <a:cs typeface="Calibri"/>
              </a:rPr>
              <a:t>as</a:t>
            </a:r>
            <a:r>
              <a:rPr sz="577" spc="19" dirty="0">
                <a:latin typeface="Calibri"/>
                <a:cs typeface="Calibri"/>
              </a:rPr>
              <a:t> </a:t>
            </a:r>
            <a:r>
              <a:rPr sz="577" spc="22" dirty="0">
                <a:latin typeface="Calibri"/>
                <a:cs typeface="Calibri"/>
              </a:rPr>
              <a:t>p</a:t>
            </a:r>
            <a:r>
              <a:rPr sz="577" spc="26" dirty="0">
                <a:latin typeface="Calibri"/>
                <a:cs typeface="Calibri"/>
              </a:rPr>
              <a:t>a</a:t>
            </a:r>
            <a:r>
              <a:rPr sz="577" spc="13" dirty="0">
                <a:latin typeface="Calibri"/>
                <a:cs typeface="Calibri"/>
              </a:rPr>
              <a:t>r</a:t>
            </a:r>
            <a:r>
              <a:rPr sz="577" spc="10" dirty="0">
                <a:latin typeface="Calibri"/>
                <a:cs typeface="Calibri"/>
              </a:rPr>
              <a:t>t</a:t>
            </a:r>
            <a:r>
              <a:rPr sz="577" spc="16" dirty="0">
                <a:latin typeface="Calibri"/>
                <a:cs typeface="Calibri"/>
              </a:rPr>
              <a:t>ici</a:t>
            </a:r>
            <a:r>
              <a:rPr sz="577" spc="22" dirty="0">
                <a:latin typeface="Calibri"/>
                <a:cs typeface="Calibri"/>
              </a:rPr>
              <a:t>pate</a:t>
            </a:r>
            <a:r>
              <a:rPr sz="577" spc="19" dirty="0">
                <a:latin typeface="Calibri"/>
                <a:cs typeface="Calibri"/>
              </a:rPr>
              <a:t>d</a:t>
            </a:r>
            <a:r>
              <a:rPr sz="577" spc="10" dirty="0">
                <a:latin typeface="Calibri"/>
                <a:cs typeface="Calibri"/>
              </a:rPr>
              <a:t> </a:t>
            </a:r>
            <a:r>
              <a:rPr sz="577" spc="16" dirty="0">
                <a:latin typeface="Calibri"/>
                <a:cs typeface="Calibri"/>
              </a:rPr>
              <a:t>i</a:t>
            </a:r>
            <a:r>
              <a:rPr sz="577" spc="19" dirty="0">
                <a:latin typeface="Calibri"/>
                <a:cs typeface="Calibri"/>
              </a:rPr>
              <a:t>n</a:t>
            </a:r>
            <a:r>
              <a:rPr sz="577" spc="10" dirty="0">
                <a:latin typeface="Calibri"/>
                <a:cs typeface="Calibri"/>
              </a:rPr>
              <a:t> </a:t>
            </a:r>
            <a:r>
              <a:rPr sz="577" spc="29" dirty="0">
                <a:latin typeface="Calibri"/>
                <a:cs typeface="Calibri"/>
              </a:rPr>
              <a:t>o</a:t>
            </a:r>
            <a:r>
              <a:rPr sz="577" spc="22" dirty="0">
                <a:latin typeface="Calibri"/>
                <a:cs typeface="Calibri"/>
              </a:rPr>
              <a:t>u</a:t>
            </a:r>
            <a:r>
              <a:rPr sz="577" spc="13" dirty="0">
                <a:latin typeface="Calibri"/>
                <a:cs typeface="Calibri"/>
              </a:rPr>
              <a:t>ts</a:t>
            </a:r>
            <a:r>
              <a:rPr sz="577" spc="16" dirty="0">
                <a:latin typeface="Calibri"/>
                <a:cs typeface="Calibri"/>
              </a:rPr>
              <a:t>i</a:t>
            </a:r>
            <a:r>
              <a:rPr sz="577" spc="22" dirty="0">
                <a:latin typeface="Calibri"/>
                <a:cs typeface="Calibri"/>
              </a:rPr>
              <a:t>d</a:t>
            </a:r>
            <a:r>
              <a:rPr sz="577" spc="19" dirty="0">
                <a:latin typeface="Calibri"/>
                <a:cs typeface="Calibri"/>
              </a:rPr>
              <a:t>e </a:t>
            </a:r>
            <a:r>
              <a:rPr sz="577" spc="16" dirty="0">
                <a:latin typeface="Calibri"/>
                <a:cs typeface="Calibri"/>
              </a:rPr>
              <a:t>t</a:t>
            </a:r>
            <a:r>
              <a:rPr sz="577" spc="22" dirty="0">
                <a:latin typeface="Calibri"/>
                <a:cs typeface="Calibri"/>
              </a:rPr>
              <a:t>h</a:t>
            </a:r>
            <a:r>
              <a:rPr sz="577" spc="19" dirty="0">
                <a:latin typeface="Calibri"/>
                <a:cs typeface="Calibri"/>
              </a:rPr>
              <a:t>e</a:t>
            </a:r>
            <a:r>
              <a:rPr sz="577" spc="13" dirty="0">
                <a:latin typeface="Calibri"/>
                <a:cs typeface="Calibri"/>
              </a:rPr>
              <a:t> </a:t>
            </a:r>
            <a:r>
              <a:rPr sz="577" spc="10" dirty="0">
                <a:latin typeface="Calibri"/>
                <a:cs typeface="Calibri"/>
              </a:rPr>
              <a:t>f</a:t>
            </a:r>
            <a:r>
              <a:rPr sz="577" spc="29" dirty="0">
                <a:latin typeface="Calibri"/>
                <a:cs typeface="Calibri"/>
              </a:rPr>
              <a:t>o</a:t>
            </a:r>
            <a:r>
              <a:rPr sz="577" spc="26" dirty="0">
                <a:latin typeface="Calibri"/>
                <a:cs typeface="Calibri"/>
              </a:rPr>
              <a:t>rm</a:t>
            </a:r>
            <a:r>
              <a:rPr sz="577" spc="13" dirty="0">
                <a:latin typeface="Calibri"/>
                <a:cs typeface="Calibri"/>
              </a:rPr>
              <a:t>al</a:t>
            </a:r>
            <a:r>
              <a:rPr sz="577" spc="26" dirty="0">
                <a:latin typeface="Calibri"/>
                <a:cs typeface="Calibri"/>
              </a:rPr>
              <a:t> </a:t>
            </a:r>
            <a:r>
              <a:rPr sz="577" spc="13" dirty="0">
                <a:latin typeface="Calibri"/>
                <a:cs typeface="Calibri"/>
              </a:rPr>
              <a:t>t</a:t>
            </a:r>
            <a:r>
              <a:rPr sz="577" spc="16" dirty="0">
                <a:latin typeface="Calibri"/>
                <a:cs typeface="Calibri"/>
              </a:rPr>
              <a:t>i</a:t>
            </a:r>
            <a:r>
              <a:rPr sz="577" spc="29" dirty="0">
                <a:latin typeface="Calibri"/>
                <a:cs typeface="Calibri"/>
              </a:rPr>
              <a:t>me</a:t>
            </a:r>
            <a:r>
              <a:rPr sz="577" spc="22" dirty="0">
                <a:latin typeface="Calibri"/>
                <a:cs typeface="Calibri"/>
              </a:rPr>
              <a:t>ta</a:t>
            </a:r>
            <a:r>
              <a:rPr sz="577" spc="13" dirty="0">
                <a:latin typeface="Calibri"/>
                <a:cs typeface="Calibri"/>
              </a:rPr>
              <a:t>b</a:t>
            </a:r>
            <a:r>
              <a:rPr sz="577" spc="16" dirty="0">
                <a:latin typeface="Calibri"/>
                <a:cs typeface="Calibri"/>
              </a:rPr>
              <a:t>l</a:t>
            </a:r>
            <a:r>
              <a:rPr sz="577" spc="22" dirty="0">
                <a:latin typeface="Calibri"/>
                <a:cs typeface="Calibri"/>
              </a:rPr>
              <a:t>e</a:t>
            </a:r>
            <a:r>
              <a:rPr sz="577" spc="19" dirty="0">
                <a:latin typeface="Calibri"/>
                <a:cs typeface="Calibri"/>
              </a:rPr>
              <a:t>d</a:t>
            </a:r>
            <a:r>
              <a:rPr sz="577" spc="16" dirty="0">
                <a:latin typeface="Calibri"/>
                <a:cs typeface="Calibri"/>
              </a:rPr>
              <a:t> </a:t>
            </a:r>
            <a:r>
              <a:rPr sz="577" spc="19" dirty="0">
                <a:latin typeface="Calibri"/>
                <a:cs typeface="Calibri"/>
              </a:rPr>
              <a:t>cu</a:t>
            </a:r>
            <a:r>
              <a:rPr sz="577" spc="13" dirty="0">
                <a:latin typeface="Calibri"/>
                <a:cs typeface="Calibri"/>
              </a:rPr>
              <a:t>r</a:t>
            </a:r>
            <a:r>
              <a:rPr sz="577" spc="10" dirty="0">
                <a:latin typeface="Calibri"/>
                <a:cs typeface="Calibri"/>
              </a:rPr>
              <a:t>r</a:t>
            </a:r>
            <a:r>
              <a:rPr sz="577" spc="16" dirty="0">
                <a:latin typeface="Calibri"/>
                <a:cs typeface="Calibri"/>
              </a:rPr>
              <a:t>i</a:t>
            </a:r>
            <a:r>
              <a:rPr sz="577" spc="19" dirty="0">
                <a:latin typeface="Calibri"/>
                <a:cs typeface="Calibri"/>
              </a:rPr>
              <a:t>cu</a:t>
            </a:r>
            <a:r>
              <a:rPr sz="577" spc="16" dirty="0">
                <a:latin typeface="Calibri"/>
                <a:cs typeface="Calibri"/>
              </a:rPr>
              <a:t>l</a:t>
            </a:r>
            <a:r>
              <a:rPr sz="577" spc="22" dirty="0">
                <a:latin typeface="Calibri"/>
                <a:cs typeface="Calibri"/>
              </a:rPr>
              <a:t>u</a:t>
            </a:r>
            <a:r>
              <a:rPr sz="577" spc="32" dirty="0">
                <a:latin typeface="Calibri"/>
                <a:cs typeface="Calibri"/>
              </a:rPr>
              <a:t>m</a:t>
            </a:r>
            <a:r>
              <a:rPr sz="577" spc="16" dirty="0">
                <a:latin typeface="Calibri"/>
                <a:cs typeface="Calibri"/>
              </a:rPr>
              <a:t> </a:t>
            </a:r>
            <a:r>
              <a:rPr sz="577" spc="19" dirty="0">
                <a:latin typeface="Calibri"/>
                <a:cs typeface="Calibri"/>
              </a:rPr>
              <a:t>such</a:t>
            </a:r>
            <a:r>
              <a:rPr sz="577" spc="16" dirty="0">
                <a:latin typeface="Calibri"/>
                <a:cs typeface="Calibri"/>
              </a:rPr>
              <a:t> </a:t>
            </a:r>
            <a:r>
              <a:rPr sz="577" spc="13" dirty="0">
                <a:latin typeface="Calibri"/>
                <a:cs typeface="Calibri"/>
              </a:rPr>
              <a:t>as;</a:t>
            </a:r>
            <a:endParaRPr sz="577" dirty="0">
              <a:latin typeface="Calibri"/>
              <a:cs typeface="Calibri"/>
            </a:endParaRPr>
          </a:p>
          <a:p>
            <a:pPr>
              <a:spcBef>
                <a:spcPts val="8"/>
              </a:spcBef>
            </a:pPr>
            <a:endParaRPr sz="449" dirty="0">
              <a:latin typeface="Times New Roman"/>
              <a:cs typeface="Times New Roman"/>
            </a:endParaRPr>
          </a:p>
          <a:p>
            <a:pPr marL="301159" marR="3256" indent="-146510" algn="just">
              <a:lnSpc>
                <a:spcPct val="115599"/>
              </a:lnSpc>
              <a:buFont typeface="Symbol"/>
              <a:buChar char=""/>
              <a:tabLst>
                <a:tab pos="277962" algn="l"/>
              </a:tabLst>
            </a:pPr>
            <a:r>
              <a:rPr sz="577" spc="22" dirty="0">
                <a:latin typeface="Calibri"/>
                <a:cs typeface="Calibri"/>
              </a:rPr>
              <a:t>Eng</a:t>
            </a:r>
            <a:r>
              <a:rPr sz="577" spc="26" dirty="0">
                <a:latin typeface="Calibri"/>
                <a:cs typeface="Calibri"/>
              </a:rPr>
              <a:t>a</a:t>
            </a:r>
            <a:r>
              <a:rPr sz="577" spc="22" dirty="0">
                <a:latin typeface="Calibri"/>
                <a:cs typeface="Calibri"/>
              </a:rPr>
              <a:t>ge</a:t>
            </a:r>
            <a:r>
              <a:rPr sz="577" spc="35" dirty="0">
                <a:latin typeface="Calibri"/>
                <a:cs typeface="Calibri"/>
              </a:rPr>
              <a:t>m</a:t>
            </a:r>
            <a:r>
              <a:rPr sz="577" spc="22" dirty="0">
                <a:latin typeface="Calibri"/>
                <a:cs typeface="Calibri"/>
              </a:rPr>
              <a:t>en</a:t>
            </a:r>
            <a:r>
              <a:rPr sz="577" spc="13" dirty="0">
                <a:latin typeface="Calibri"/>
                <a:cs typeface="Calibri"/>
              </a:rPr>
              <a:t>t</a:t>
            </a:r>
            <a:r>
              <a:rPr sz="577" spc="35" dirty="0">
                <a:latin typeface="Calibri"/>
                <a:cs typeface="Calibri"/>
              </a:rPr>
              <a:t> </a:t>
            </a:r>
            <a:r>
              <a:rPr sz="577" spc="29" dirty="0">
                <a:latin typeface="Calibri"/>
                <a:cs typeface="Calibri"/>
              </a:rPr>
              <a:t>w</a:t>
            </a:r>
            <a:r>
              <a:rPr sz="577" spc="16" dirty="0">
                <a:latin typeface="Calibri"/>
                <a:cs typeface="Calibri"/>
              </a:rPr>
              <a:t>it</a:t>
            </a:r>
            <a:r>
              <a:rPr sz="577" spc="19" dirty="0">
                <a:latin typeface="Calibri"/>
                <a:cs typeface="Calibri"/>
              </a:rPr>
              <a:t>h</a:t>
            </a:r>
            <a:r>
              <a:rPr sz="577" spc="29" dirty="0">
                <a:latin typeface="Calibri"/>
                <a:cs typeface="Calibri"/>
              </a:rPr>
              <a:t> </a:t>
            </a:r>
            <a:r>
              <a:rPr sz="577" spc="22" dirty="0">
                <a:latin typeface="Calibri"/>
                <a:cs typeface="Calibri"/>
              </a:rPr>
              <a:t>co</a:t>
            </a:r>
            <a:r>
              <a:rPr sz="577" spc="16" dirty="0">
                <a:latin typeface="Calibri"/>
                <a:cs typeface="Calibri"/>
              </a:rPr>
              <a:t>-</a:t>
            </a:r>
            <a:r>
              <a:rPr sz="577" spc="19" dirty="0">
                <a:latin typeface="Calibri"/>
                <a:cs typeface="Calibri"/>
              </a:rPr>
              <a:t>c</a:t>
            </a:r>
            <a:r>
              <a:rPr sz="577" spc="22" dirty="0">
                <a:latin typeface="Calibri"/>
                <a:cs typeface="Calibri"/>
              </a:rPr>
              <a:t>u</a:t>
            </a:r>
            <a:r>
              <a:rPr sz="577" spc="16" dirty="0">
                <a:latin typeface="Calibri"/>
                <a:cs typeface="Calibri"/>
              </a:rPr>
              <a:t>r</a:t>
            </a:r>
            <a:r>
              <a:rPr sz="577" spc="10" dirty="0">
                <a:latin typeface="Calibri"/>
                <a:cs typeface="Calibri"/>
              </a:rPr>
              <a:t>ri</a:t>
            </a:r>
            <a:r>
              <a:rPr sz="577" spc="22" dirty="0">
                <a:latin typeface="Calibri"/>
                <a:cs typeface="Calibri"/>
              </a:rPr>
              <a:t>cu</a:t>
            </a:r>
            <a:r>
              <a:rPr sz="577" spc="6" dirty="0">
                <a:latin typeface="Calibri"/>
                <a:cs typeface="Calibri"/>
              </a:rPr>
              <a:t>l</a:t>
            </a:r>
            <a:r>
              <a:rPr sz="577" spc="26" dirty="0">
                <a:latin typeface="Calibri"/>
                <a:cs typeface="Calibri"/>
              </a:rPr>
              <a:t>a</a:t>
            </a:r>
            <a:r>
              <a:rPr sz="577" spc="13" dirty="0">
                <a:latin typeface="Calibri"/>
                <a:cs typeface="Calibri"/>
              </a:rPr>
              <a:t>r</a:t>
            </a:r>
            <a:r>
              <a:rPr sz="577" spc="26" dirty="0">
                <a:latin typeface="Calibri"/>
                <a:cs typeface="Calibri"/>
              </a:rPr>
              <a:t> </a:t>
            </a:r>
            <a:r>
              <a:rPr sz="577" spc="29" dirty="0">
                <a:latin typeface="Calibri"/>
                <a:cs typeface="Calibri"/>
              </a:rPr>
              <a:t>o</a:t>
            </a:r>
            <a:r>
              <a:rPr sz="577" spc="13" dirty="0">
                <a:latin typeface="Calibri"/>
                <a:cs typeface="Calibri"/>
              </a:rPr>
              <a:t>r</a:t>
            </a:r>
            <a:r>
              <a:rPr sz="577" spc="29" dirty="0">
                <a:latin typeface="Calibri"/>
                <a:cs typeface="Calibri"/>
              </a:rPr>
              <a:t> </a:t>
            </a:r>
            <a:r>
              <a:rPr sz="577" spc="22" dirty="0">
                <a:latin typeface="Calibri"/>
                <a:cs typeface="Calibri"/>
              </a:rPr>
              <a:t>ex</a:t>
            </a:r>
            <a:r>
              <a:rPr sz="577" spc="13" dirty="0">
                <a:latin typeface="Calibri"/>
                <a:cs typeface="Calibri"/>
              </a:rPr>
              <a:t>t</a:t>
            </a:r>
            <a:r>
              <a:rPr sz="577" spc="16" dirty="0">
                <a:latin typeface="Calibri"/>
                <a:cs typeface="Calibri"/>
              </a:rPr>
              <a:t>r</a:t>
            </a:r>
            <a:r>
              <a:rPr sz="577" spc="22" dirty="0">
                <a:latin typeface="Calibri"/>
                <a:cs typeface="Calibri"/>
              </a:rPr>
              <a:t>a</a:t>
            </a:r>
            <a:r>
              <a:rPr sz="577" spc="16" dirty="0">
                <a:latin typeface="Calibri"/>
                <a:cs typeface="Calibri"/>
              </a:rPr>
              <a:t>-</a:t>
            </a:r>
            <a:r>
              <a:rPr sz="577" spc="19" dirty="0">
                <a:latin typeface="Calibri"/>
                <a:cs typeface="Calibri"/>
              </a:rPr>
              <a:t>c</a:t>
            </a:r>
            <a:r>
              <a:rPr sz="577" spc="22" dirty="0">
                <a:latin typeface="Calibri"/>
                <a:cs typeface="Calibri"/>
              </a:rPr>
              <a:t>u</a:t>
            </a:r>
            <a:r>
              <a:rPr sz="577" spc="16" dirty="0">
                <a:latin typeface="Calibri"/>
                <a:cs typeface="Calibri"/>
              </a:rPr>
              <a:t>r</a:t>
            </a:r>
            <a:r>
              <a:rPr sz="577" spc="13" dirty="0">
                <a:latin typeface="Calibri"/>
                <a:cs typeface="Calibri"/>
              </a:rPr>
              <a:t>ri</a:t>
            </a:r>
            <a:r>
              <a:rPr sz="577" spc="19" dirty="0">
                <a:latin typeface="Calibri"/>
                <a:cs typeface="Calibri"/>
              </a:rPr>
              <a:t>c</a:t>
            </a:r>
            <a:r>
              <a:rPr sz="577" spc="13" dirty="0">
                <a:latin typeface="Calibri"/>
                <a:cs typeface="Calibri"/>
              </a:rPr>
              <a:t>u</a:t>
            </a:r>
            <a:r>
              <a:rPr sz="577" spc="6" dirty="0">
                <a:latin typeface="Calibri"/>
                <a:cs typeface="Calibri"/>
              </a:rPr>
              <a:t>l</a:t>
            </a:r>
            <a:r>
              <a:rPr sz="577" spc="26" dirty="0">
                <a:latin typeface="Calibri"/>
                <a:cs typeface="Calibri"/>
              </a:rPr>
              <a:t>a</a:t>
            </a:r>
            <a:r>
              <a:rPr sz="577" spc="13" dirty="0">
                <a:latin typeface="Calibri"/>
                <a:cs typeface="Calibri"/>
              </a:rPr>
              <a:t>r</a:t>
            </a:r>
            <a:r>
              <a:rPr sz="577" spc="35" dirty="0">
                <a:latin typeface="Calibri"/>
                <a:cs typeface="Calibri"/>
              </a:rPr>
              <a:t> </a:t>
            </a:r>
            <a:r>
              <a:rPr sz="577" spc="26" dirty="0">
                <a:latin typeface="Calibri"/>
                <a:cs typeface="Calibri"/>
              </a:rPr>
              <a:t>a</a:t>
            </a:r>
            <a:r>
              <a:rPr sz="577" spc="13" dirty="0">
                <a:latin typeface="Calibri"/>
                <a:cs typeface="Calibri"/>
              </a:rPr>
              <a:t>cti</a:t>
            </a:r>
            <a:r>
              <a:rPr sz="577" spc="10" dirty="0">
                <a:latin typeface="Calibri"/>
                <a:cs typeface="Calibri"/>
              </a:rPr>
              <a:t>v</a:t>
            </a:r>
            <a:r>
              <a:rPr sz="577" spc="16" dirty="0">
                <a:latin typeface="Calibri"/>
                <a:cs typeface="Calibri"/>
              </a:rPr>
              <a:t>i</a:t>
            </a:r>
            <a:r>
              <a:rPr sz="577" spc="13" dirty="0">
                <a:latin typeface="Calibri"/>
                <a:cs typeface="Calibri"/>
              </a:rPr>
              <a:t>t</a:t>
            </a:r>
            <a:r>
              <a:rPr sz="577" spc="16" dirty="0">
                <a:latin typeface="Calibri"/>
                <a:cs typeface="Calibri"/>
              </a:rPr>
              <a:t>ies</a:t>
            </a:r>
            <a:r>
              <a:rPr sz="577" spc="42" dirty="0">
                <a:latin typeface="Calibri"/>
                <a:cs typeface="Calibri"/>
              </a:rPr>
              <a:t> </a:t>
            </a:r>
            <a:r>
              <a:rPr sz="577" spc="19" dirty="0">
                <a:latin typeface="Calibri"/>
                <a:cs typeface="Calibri"/>
              </a:rPr>
              <a:t>s</a:t>
            </a:r>
            <a:r>
              <a:rPr sz="577" spc="13" dirty="0">
                <a:latin typeface="Calibri"/>
                <a:cs typeface="Calibri"/>
              </a:rPr>
              <a:t>u</a:t>
            </a:r>
            <a:r>
              <a:rPr sz="577" spc="19" dirty="0">
                <a:latin typeface="Calibri"/>
                <a:cs typeface="Calibri"/>
              </a:rPr>
              <a:t>ch</a:t>
            </a:r>
            <a:r>
              <a:rPr sz="577" spc="29" dirty="0">
                <a:latin typeface="Calibri"/>
                <a:cs typeface="Calibri"/>
              </a:rPr>
              <a:t> a</a:t>
            </a:r>
            <a:r>
              <a:rPr sz="577" spc="13" dirty="0">
                <a:latin typeface="Calibri"/>
                <a:cs typeface="Calibri"/>
              </a:rPr>
              <a:t>s</a:t>
            </a:r>
            <a:r>
              <a:rPr sz="577" spc="26" dirty="0">
                <a:latin typeface="Calibri"/>
                <a:cs typeface="Calibri"/>
              </a:rPr>
              <a:t> </a:t>
            </a:r>
            <a:r>
              <a:rPr sz="577" spc="19" dirty="0">
                <a:latin typeface="Calibri"/>
                <a:cs typeface="Calibri"/>
              </a:rPr>
              <a:t>a</a:t>
            </a:r>
            <a:r>
              <a:rPr sz="577" spc="32" dirty="0">
                <a:latin typeface="Calibri"/>
                <a:cs typeface="Calibri"/>
              </a:rPr>
              <a:t> </a:t>
            </a:r>
            <a:r>
              <a:rPr sz="577" spc="19" dirty="0">
                <a:latin typeface="Calibri"/>
                <a:cs typeface="Calibri"/>
              </a:rPr>
              <a:t>s</a:t>
            </a:r>
            <a:r>
              <a:rPr sz="577" spc="16" dirty="0">
                <a:latin typeface="Calibri"/>
                <a:cs typeface="Calibri"/>
              </a:rPr>
              <a:t>ci</a:t>
            </a:r>
            <a:r>
              <a:rPr sz="577" spc="22" dirty="0">
                <a:latin typeface="Calibri"/>
                <a:cs typeface="Calibri"/>
              </a:rPr>
              <a:t>en</a:t>
            </a:r>
            <a:r>
              <a:rPr sz="577" spc="19" dirty="0">
                <a:latin typeface="Calibri"/>
                <a:cs typeface="Calibri"/>
              </a:rPr>
              <a:t>ce</a:t>
            </a:r>
            <a:r>
              <a:rPr sz="577" spc="26" dirty="0">
                <a:latin typeface="Calibri"/>
                <a:cs typeface="Calibri"/>
              </a:rPr>
              <a:t> </a:t>
            </a:r>
            <a:r>
              <a:rPr sz="577" spc="16" dirty="0">
                <a:latin typeface="Calibri"/>
                <a:cs typeface="Calibri"/>
              </a:rPr>
              <a:t>f</a:t>
            </a:r>
            <a:r>
              <a:rPr sz="577" spc="13" dirty="0">
                <a:latin typeface="Calibri"/>
                <a:cs typeface="Calibri"/>
              </a:rPr>
              <a:t>ai</a:t>
            </a:r>
            <a:r>
              <a:rPr sz="577" spc="16" dirty="0">
                <a:latin typeface="Calibri"/>
                <a:cs typeface="Calibri"/>
              </a:rPr>
              <a:t>r</a:t>
            </a:r>
            <a:r>
              <a:rPr sz="577" spc="10" dirty="0">
                <a:latin typeface="Calibri"/>
                <a:cs typeface="Calibri"/>
              </a:rPr>
              <a:t>, s</a:t>
            </a:r>
            <a:r>
              <a:rPr sz="577" spc="19" dirty="0">
                <a:latin typeface="Calibri"/>
                <a:cs typeface="Calibri"/>
              </a:rPr>
              <a:t>c</a:t>
            </a:r>
            <a:r>
              <a:rPr sz="577" spc="22" dirty="0">
                <a:latin typeface="Calibri"/>
                <a:cs typeface="Calibri"/>
              </a:rPr>
              <a:t>h</a:t>
            </a:r>
            <a:r>
              <a:rPr sz="577" spc="19" dirty="0">
                <a:latin typeface="Calibri"/>
                <a:cs typeface="Calibri"/>
              </a:rPr>
              <a:t>oo</a:t>
            </a:r>
            <a:r>
              <a:rPr sz="577" spc="16" dirty="0">
                <a:latin typeface="Calibri"/>
                <a:cs typeface="Calibri"/>
              </a:rPr>
              <a:t>l</a:t>
            </a:r>
            <a:r>
              <a:rPr sz="577" spc="10" dirty="0">
                <a:latin typeface="Calibri"/>
                <a:cs typeface="Calibri"/>
              </a:rPr>
              <a:t>'s</a:t>
            </a:r>
            <a:r>
              <a:rPr sz="577" spc="16" dirty="0">
                <a:latin typeface="Calibri"/>
                <a:cs typeface="Calibri"/>
              </a:rPr>
              <a:t> </a:t>
            </a:r>
            <a:r>
              <a:rPr sz="577" spc="19" dirty="0">
                <a:latin typeface="Calibri"/>
                <a:cs typeface="Calibri"/>
              </a:rPr>
              <a:t>s</a:t>
            </a:r>
            <a:r>
              <a:rPr sz="577" spc="22" dirty="0">
                <a:latin typeface="Calibri"/>
                <a:cs typeface="Calibri"/>
              </a:rPr>
              <a:t>p</a:t>
            </a:r>
            <a:r>
              <a:rPr sz="577" spc="29" dirty="0">
                <a:latin typeface="Calibri"/>
                <a:cs typeface="Calibri"/>
              </a:rPr>
              <a:t>o</a:t>
            </a:r>
            <a:r>
              <a:rPr sz="577" spc="13" dirty="0">
                <a:latin typeface="Calibri"/>
                <a:cs typeface="Calibri"/>
              </a:rPr>
              <a:t>r</a:t>
            </a:r>
            <a:r>
              <a:rPr sz="577" spc="10" dirty="0">
                <a:latin typeface="Calibri"/>
                <a:cs typeface="Calibri"/>
              </a:rPr>
              <a:t>t</a:t>
            </a:r>
            <a:r>
              <a:rPr sz="577" spc="16" dirty="0">
                <a:latin typeface="Calibri"/>
                <a:cs typeface="Calibri"/>
              </a:rPr>
              <a:t>i</a:t>
            </a:r>
            <a:r>
              <a:rPr sz="577" spc="22" dirty="0">
                <a:latin typeface="Calibri"/>
                <a:cs typeface="Calibri"/>
              </a:rPr>
              <a:t>n</a:t>
            </a:r>
            <a:r>
              <a:rPr sz="577" spc="16" dirty="0">
                <a:latin typeface="Calibri"/>
                <a:cs typeface="Calibri"/>
              </a:rPr>
              <a:t>g</a:t>
            </a:r>
            <a:r>
              <a:rPr sz="577" spc="19" dirty="0">
                <a:latin typeface="Calibri"/>
                <a:cs typeface="Calibri"/>
              </a:rPr>
              <a:t> </a:t>
            </a:r>
            <a:r>
              <a:rPr sz="577" spc="26" dirty="0">
                <a:latin typeface="Calibri"/>
                <a:cs typeface="Calibri"/>
              </a:rPr>
              <a:t>a</a:t>
            </a:r>
            <a:r>
              <a:rPr sz="577" spc="13" dirty="0">
                <a:latin typeface="Calibri"/>
                <a:cs typeface="Calibri"/>
              </a:rPr>
              <a:t>cti</a:t>
            </a:r>
            <a:r>
              <a:rPr sz="577" spc="10" dirty="0">
                <a:latin typeface="Calibri"/>
                <a:cs typeface="Calibri"/>
              </a:rPr>
              <a:t>v</a:t>
            </a:r>
            <a:r>
              <a:rPr sz="577" spc="16" dirty="0">
                <a:latin typeface="Calibri"/>
                <a:cs typeface="Calibri"/>
              </a:rPr>
              <a:t>i</a:t>
            </a:r>
            <a:r>
              <a:rPr sz="577" spc="13" dirty="0">
                <a:latin typeface="Calibri"/>
                <a:cs typeface="Calibri"/>
              </a:rPr>
              <a:t>t</a:t>
            </a:r>
            <a:r>
              <a:rPr sz="577" spc="16" dirty="0">
                <a:latin typeface="Calibri"/>
                <a:cs typeface="Calibri"/>
              </a:rPr>
              <a:t>ies </a:t>
            </a:r>
            <a:r>
              <a:rPr sz="577" spc="29" dirty="0">
                <a:latin typeface="Calibri"/>
                <a:cs typeface="Calibri"/>
              </a:rPr>
              <a:t>o</a:t>
            </a:r>
            <a:r>
              <a:rPr sz="577" spc="13" dirty="0">
                <a:latin typeface="Calibri"/>
                <a:cs typeface="Calibri"/>
              </a:rPr>
              <a:t>r</a:t>
            </a:r>
            <a:r>
              <a:rPr sz="577" spc="19" dirty="0">
                <a:latin typeface="Calibri"/>
                <a:cs typeface="Calibri"/>
              </a:rPr>
              <a:t> </a:t>
            </a:r>
            <a:r>
              <a:rPr sz="577" spc="22" dirty="0">
                <a:latin typeface="Calibri"/>
                <a:cs typeface="Calibri"/>
              </a:rPr>
              <a:t>deb</a:t>
            </a:r>
            <a:r>
              <a:rPr sz="577" spc="26" dirty="0">
                <a:latin typeface="Calibri"/>
                <a:cs typeface="Calibri"/>
              </a:rPr>
              <a:t>a</a:t>
            </a:r>
            <a:r>
              <a:rPr sz="577" spc="13" dirty="0">
                <a:latin typeface="Calibri"/>
                <a:cs typeface="Calibri"/>
              </a:rPr>
              <a:t>t</a:t>
            </a:r>
            <a:r>
              <a:rPr sz="577" spc="16" dirty="0">
                <a:latin typeface="Calibri"/>
                <a:cs typeface="Calibri"/>
              </a:rPr>
              <a:t>i</a:t>
            </a:r>
            <a:r>
              <a:rPr sz="577" spc="22" dirty="0">
                <a:latin typeface="Calibri"/>
                <a:cs typeface="Calibri"/>
              </a:rPr>
              <a:t>ng</a:t>
            </a:r>
            <a:r>
              <a:rPr sz="577" spc="10" dirty="0">
                <a:latin typeface="Calibri"/>
                <a:cs typeface="Calibri"/>
              </a:rPr>
              <a:t>.</a:t>
            </a:r>
            <a:endParaRPr sz="577" dirty="0">
              <a:latin typeface="Calibri"/>
              <a:cs typeface="Calibri"/>
            </a:endParaRPr>
          </a:p>
          <a:p>
            <a:pPr>
              <a:spcBef>
                <a:spcPts val="6"/>
              </a:spcBef>
              <a:buFont typeface="Symbol"/>
              <a:buChar char=""/>
            </a:pPr>
            <a:endParaRPr sz="449" dirty="0">
              <a:latin typeface="Times New Roman"/>
              <a:cs typeface="Times New Roman"/>
            </a:endParaRPr>
          </a:p>
          <a:p>
            <a:pPr marL="301159" marR="3256" indent="-146510" algn="just">
              <a:lnSpc>
                <a:spcPct val="115599"/>
              </a:lnSpc>
              <a:buFont typeface="Symbol"/>
              <a:buChar char=""/>
              <a:tabLst>
                <a:tab pos="259241" algn="l"/>
              </a:tabLst>
            </a:pPr>
            <a:r>
              <a:rPr sz="577" spc="19" dirty="0">
                <a:latin typeface="Calibri"/>
                <a:cs typeface="Calibri"/>
              </a:rPr>
              <a:t>S</a:t>
            </a:r>
            <a:r>
              <a:rPr sz="577" spc="22" dirty="0">
                <a:latin typeface="Calibri"/>
                <a:cs typeface="Calibri"/>
              </a:rPr>
              <a:t>pe</a:t>
            </a:r>
            <a:r>
              <a:rPr sz="577" spc="13" dirty="0">
                <a:latin typeface="Calibri"/>
                <a:cs typeface="Calibri"/>
              </a:rPr>
              <a:t>cif</a:t>
            </a:r>
            <a:r>
              <a:rPr sz="577" spc="16" dirty="0">
                <a:latin typeface="Calibri"/>
                <a:cs typeface="Calibri"/>
              </a:rPr>
              <a:t>ic</a:t>
            </a:r>
            <a:r>
              <a:rPr sz="577" spc="32" dirty="0">
                <a:latin typeface="Calibri"/>
                <a:cs typeface="Calibri"/>
              </a:rPr>
              <a:t> </a:t>
            </a:r>
            <a:r>
              <a:rPr sz="577" spc="16" dirty="0">
                <a:latin typeface="Calibri"/>
                <a:cs typeface="Calibri"/>
              </a:rPr>
              <a:t>l</a:t>
            </a:r>
            <a:r>
              <a:rPr sz="577" spc="19" dirty="0">
                <a:latin typeface="Calibri"/>
                <a:cs typeface="Calibri"/>
              </a:rPr>
              <a:t>e</a:t>
            </a:r>
            <a:r>
              <a:rPr sz="577" spc="26" dirty="0">
                <a:latin typeface="Calibri"/>
                <a:cs typeface="Calibri"/>
              </a:rPr>
              <a:t>a</a:t>
            </a:r>
            <a:r>
              <a:rPr sz="577" spc="16" dirty="0">
                <a:latin typeface="Calibri"/>
                <a:cs typeface="Calibri"/>
              </a:rPr>
              <a:t>r</a:t>
            </a:r>
            <a:r>
              <a:rPr sz="577" spc="13" dirty="0">
                <a:latin typeface="Calibri"/>
                <a:cs typeface="Calibri"/>
              </a:rPr>
              <a:t>n</a:t>
            </a:r>
            <a:r>
              <a:rPr sz="577" spc="16" dirty="0">
                <a:latin typeface="Calibri"/>
                <a:cs typeface="Calibri"/>
              </a:rPr>
              <a:t>i</a:t>
            </a:r>
            <a:r>
              <a:rPr sz="577" spc="22" dirty="0">
                <a:latin typeface="Calibri"/>
                <a:cs typeface="Calibri"/>
              </a:rPr>
              <a:t>n</a:t>
            </a:r>
            <a:r>
              <a:rPr sz="577" spc="16" dirty="0">
                <a:latin typeface="Calibri"/>
                <a:cs typeface="Calibri"/>
              </a:rPr>
              <a:t>g</a:t>
            </a:r>
            <a:r>
              <a:rPr sz="577" spc="42" dirty="0">
                <a:latin typeface="Calibri"/>
                <a:cs typeface="Calibri"/>
              </a:rPr>
              <a:t> </a:t>
            </a:r>
            <a:r>
              <a:rPr sz="577" spc="29" dirty="0">
                <a:latin typeface="Calibri"/>
                <a:cs typeface="Calibri"/>
              </a:rPr>
              <a:t>o</a:t>
            </a:r>
            <a:r>
              <a:rPr sz="577" spc="22" dirty="0">
                <a:latin typeface="Calibri"/>
                <a:cs typeface="Calibri"/>
              </a:rPr>
              <a:t>pp</a:t>
            </a:r>
            <a:r>
              <a:rPr sz="577" spc="29" dirty="0">
                <a:latin typeface="Calibri"/>
                <a:cs typeface="Calibri"/>
              </a:rPr>
              <a:t>o</a:t>
            </a:r>
            <a:r>
              <a:rPr sz="577" spc="13" dirty="0">
                <a:latin typeface="Calibri"/>
                <a:cs typeface="Calibri"/>
              </a:rPr>
              <a:t>r</a:t>
            </a:r>
            <a:r>
              <a:rPr sz="577" spc="16" dirty="0">
                <a:latin typeface="Calibri"/>
                <a:cs typeface="Calibri"/>
              </a:rPr>
              <a:t>t</a:t>
            </a:r>
            <a:r>
              <a:rPr sz="577" spc="22" dirty="0">
                <a:latin typeface="Calibri"/>
                <a:cs typeface="Calibri"/>
              </a:rPr>
              <a:t>un</a:t>
            </a:r>
            <a:r>
              <a:rPr sz="577" spc="10" dirty="0">
                <a:latin typeface="Calibri"/>
                <a:cs typeface="Calibri"/>
              </a:rPr>
              <a:t>it</a:t>
            </a:r>
            <a:r>
              <a:rPr sz="577" spc="16" dirty="0">
                <a:latin typeface="Calibri"/>
                <a:cs typeface="Calibri"/>
              </a:rPr>
              <a:t>i</a:t>
            </a:r>
            <a:r>
              <a:rPr sz="577" spc="22" dirty="0">
                <a:latin typeface="Calibri"/>
                <a:cs typeface="Calibri"/>
              </a:rPr>
              <a:t>e</a:t>
            </a:r>
            <a:r>
              <a:rPr sz="577" spc="13" dirty="0">
                <a:latin typeface="Calibri"/>
                <a:cs typeface="Calibri"/>
              </a:rPr>
              <a:t>s</a:t>
            </a:r>
            <a:r>
              <a:rPr sz="577" spc="38" dirty="0">
                <a:latin typeface="Calibri"/>
                <a:cs typeface="Calibri"/>
              </a:rPr>
              <a:t> </a:t>
            </a:r>
            <a:r>
              <a:rPr sz="577" spc="16" dirty="0">
                <a:latin typeface="Calibri"/>
                <a:cs typeface="Calibri"/>
              </a:rPr>
              <a:t>t</a:t>
            </a:r>
            <a:r>
              <a:rPr sz="577" spc="22" dirty="0">
                <a:latin typeface="Calibri"/>
                <a:cs typeface="Calibri"/>
              </a:rPr>
              <a:t>h</a:t>
            </a:r>
            <a:r>
              <a:rPr sz="577" spc="16" dirty="0">
                <a:latin typeface="Calibri"/>
                <a:cs typeface="Calibri"/>
              </a:rPr>
              <a:t>at</a:t>
            </a:r>
            <a:r>
              <a:rPr sz="577" spc="38" dirty="0">
                <a:latin typeface="Calibri"/>
                <a:cs typeface="Calibri"/>
              </a:rPr>
              <a:t> </a:t>
            </a:r>
            <a:r>
              <a:rPr sz="577" spc="22" dirty="0">
                <a:latin typeface="Calibri"/>
                <a:cs typeface="Calibri"/>
              </a:rPr>
              <a:t>d</a:t>
            </a:r>
            <a:r>
              <a:rPr sz="577" spc="19" dirty="0">
                <a:latin typeface="Calibri"/>
                <a:cs typeface="Calibri"/>
              </a:rPr>
              <a:t>o</a:t>
            </a:r>
            <a:r>
              <a:rPr sz="577" spc="42" dirty="0">
                <a:latin typeface="Calibri"/>
                <a:cs typeface="Calibri"/>
              </a:rPr>
              <a:t> </a:t>
            </a:r>
            <a:r>
              <a:rPr sz="577" spc="22" dirty="0">
                <a:latin typeface="Calibri"/>
                <a:cs typeface="Calibri"/>
              </a:rPr>
              <a:t>n</a:t>
            </a:r>
            <a:r>
              <a:rPr sz="577" spc="29" dirty="0">
                <a:latin typeface="Calibri"/>
                <a:cs typeface="Calibri"/>
              </a:rPr>
              <a:t>o</a:t>
            </a:r>
            <a:r>
              <a:rPr sz="577" spc="13" dirty="0">
                <a:latin typeface="Calibri"/>
                <a:cs typeface="Calibri"/>
              </a:rPr>
              <a:t>t</a:t>
            </a:r>
            <a:r>
              <a:rPr sz="577" spc="32" dirty="0">
                <a:latin typeface="Calibri"/>
                <a:cs typeface="Calibri"/>
              </a:rPr>
              <a:t> </a:t>
            </a:r>
            <a:r>
              <a:rPr sz="577" spc="10" dirty="0">
                <a:latin typeface="Calibri"/>
                <a:cs typeface="Calibri"/>
              </a:rPr>
              <a:t>f</a:t>
            </a:r>
            <a:r>
              <a:rPr sz="577" spc="29" dirty="0">
                <a:latin typeface="Calibri"/>
                <a:cs typeface="Calibri"/>
              </a:rPr>
              <a:t>o</a:t>
            </a:r>
            <a:r>
              <a:rPr sz="577" spc="16" dirty="0">
                <a:latin typeface="Calibri"/>
                <a:cs typeface="Calibri"/>
              </a:rPr>
              <a:t>r</a:t>
            </a:r>
            <a:r>
              <a:rPr sz="577" spc="32" dirty="0">
                <a:latin typeface="Calibri"/>
                <a:cs typeface="Calibri"/>
              </a:rPr>
              <a:t>m</a:t>
            </a:r>
            <a:r>
              <a:rPr sz="577" spc="45" dirty="0">
                <a:latin typeface="Calibri"/>
                <a:cs typeface="Calibri"/>
              </a:rPr>
              <a:t> </a:t>
            </a:r>
            <a:r>
              <a:rPr sz="577" spc="22" dirty="0">
                <a:latin typeface="Calibri"/>
                <a:cs typeface="Calibri"/>
              </a:rPr>
              <a:t>p</a:t>
            </a:r>
            <a:r>
              <a:rPr sz="577" spc="26" dirty="0">
                <a:latin typeface="Calibri"/>
                <a:cs typeface="Calibri"/>
              </a:rPr>
              <a:t>a</a:t>
            </a:r>
            <a:r>
              <a:rPr sz="577" spc="13" dirty="0">
                <a:latin typeface="Calibri"/>
                <a:cs typeface="Calibri"/>
              </a:rPr>
              <a:t>rt</a:t>
            </a:r>
            <a:r>
              <a:rPr sz="577" spc="38" dirty="0">
                <a:latin typeface="Calibri"/>
                <a:cs typeface="Calibri"/>
              </a:rPr>
              <a:t> </a:t>
            </a:r>
            <a:r>
              <a:rPr sz="577" spc="16" dirty="0">
                <a:latin typeface="Calibri"/>
                <a:cs typeface="Calibri"/>
              </a:rPr>
              <a:t>of</a:t>
            </a:r>
            <a:r>
              <a:rPr sz="577" spc="32" dirty="0">
                <a:latin typeface="Calibri"/>
                <a:cs typeface="Calibri"/>
              </a:rPr>
              <a:t> </a:t>
            </a:r>
            <a:r>
              <a:rPr sz="577" spc="19" dirty="0">
                <a:latin typeface="Calibri"/>
                <a:cs typeface="Calibri"/>
              </a:rPr>
              <a:t>s</a:t>
            </a:r>
            <a:r>
              <a:rPr sz="577" spc="22" dirty="0">
                <a:latin typeface="Calibri"/>
                <a:cs typeface="Calibri"/>
              </a:rPr>
              <a:t>u</a:t>
            </a:r>
            <a:r>
              <a:rPr sz="577" spc="29" dirty="0">
                <a:latin typeface="Calibri"/>
                <a:cs typeface="Calibri"/>
              </a:rPr>
              <a:t>b</a:t>
            </a:r>
            <a:r>
              <a:rPr sz="577" spc="13" dirty="0">
                <a:latin typeface="Calibri"/>
                <a:cs typeface="Calibri"/>
              </a:rPr>
              <a:t>j</a:t>
            </a:r>
            <a:r>
              <a:rPr sz="577" spc="22" dirty="0">
                <a:latin typeface="Calibri"/>
                <a:cs typeface="Calibri"/>
              </a:rPr>
              <a:t>e</a:t>
            </a:r>
            <a:r>
              <a:rPr sz="577" spc="16" dirty="0">
                <a:latin typeface="Calibri"/>
                <a:cs typeface="Calibri"/>
              </a:rPr>
              <a:t>ct</a:t>
            </a:r>
            <a:r>
              <a:rPr sz="577" spc="13" dirty="0">
                <a:latin typeface="Calibri"/>
                <a:cs typeface="Calibri"/>
              </a:rPr>
              <a:t>s</a:t>
            </a:r>
            <a:r>
              <a:rPr sz="577" spc="35" dirty="0">
                <a:latin typeface="Calibri"/>
                <a:cs typeface="Calibri"/>
              </a:rPr>
              <a:t> </a:t>
            </a:r>
            <a:r>
              <a:rPr sz="577" spc="29" dirty="0">
                <a:latin typeface="Calibri"/>
                <a:cs typeface="Calibri"/>
              </a:rPr>
              <a:t>o</a:t>
            </a:r>
            <a:r>
              <a:rPr sz="577" spc="13" dirty="0">
                <a:latin typeface="Calibri"/>
                <a:cs typeface="Calibri"/>
              </a:rPr>
              <a:t>r</a:t>
            </a:r>
            <a:r>
              <a:rPr sz="577" spc="29" dirty="0">
                <a:latin typeface="Calibri"/>
                <a:cs typeface="Calibri"/>
              </a:rPr>
              <a:t> </a:t>
            </a:r>
            <a:r>
              <a:rPr sz="577" spc="19" dirty="0">
                <a:latin typeface="Calibri"/>
                <a:cs typeface="Calibri"/>
              </a:rPr>
              <a:t>s</a:t>
            </a:r>
            <a:r>
              <a:rPr sz="577" spc="22" dirty="0">
                <a:latin typeface="Calibri"/>
                <a:cs typeface="Calibri"/>
              </a:rPr>
              <a:t>h</a:t>
            </a:r>
            <a:r>
              <a:rPr sz="577" spc="29" dirty="0">
                <a:latin typeface="Calibri"/>
                <a:cs typeface="Calibri"/>
              </a:rPr>
              <a:t>o</a:t>
            </a:r>
            <a:r>
              <a:rPr sz="577" spc="13" dirty="0">
                <a:latin typeface="Calibri"/>
                <a:cs typeface="Calibri"/>
              </a:rPr>
              <a:t>rt</a:t>
            </a:r>
            <a:r>
              <a:rPr sz="577" spc="38" dirty="0">
                <a:latin typeface="Calibri"/>
                <a:cs typeface="Calibri"/>
              </a:rPr>
              <a:t> </a:t>
            </a:r>
            <a:r>
              <a:rPr sz="577" spc="19" dirty="0">
                <a:latin typeface="Calibri"/>
                <a:cs typeface="Calibri"/>
              </a:rPr>
              <a:t>c</a:t>
            </a:r>
            <a:r>
              <a:rPr sz="577" spc="29" dirty="0">
                <a:latin typeface="Calibri"/>
                <a:cs typeface="Calibri"/>
              </a:rPr>
              <a:t>o</a:t>
            </a:r>
            <a:r>
              <a:rPr sz="577" spc="22" dirty="0">
                <a:latin typeface="Calibri"/>
                <a:cs typeface="Calibri"/>
              </a:rPr>
              <a:t>u</a:t>
            </a:r>
            <a:r>
              <a:rPr sz="577" spc="13" dirty="0">
                <a:latin typeface="Calibri"/>
                <a:cs typeface="Calibri"/>
              </a:rPr>
              <a:t>r</a:t>
            </a:r>
            <a:r>
              <a:rPr sz="577" spc="16" dirty="0">
                <a:latin typeface="Calibri"/>
                <a:cs typeface="Calibri"/>
              </a:rPr>
              <a:t>s</a:t>
            </a:r>
            <a:r>
              <a:rPr sz="577" spc="19" dirty="0">
                <a:latin typeface="Calibri"/>
                <a:cs typeface="Calibri"/>
              </a:rPr>
              <a:t>e</a:t>
            </a:r>
            <a:r>
              <a:rPr sz="577" spc="16" dirty="0">
                <a:latin typeface="Calibri"/>
                <a:cs typeface="Calibri"/>
              </a:rPr>
              <a:t>s</a:t>
            </a:r>
            <a:r>
              <a:rPr sz="577" spc="10" dirty="0">
                <a:latin typeface="Calibri"/>
                <a:cs typeface="Calibri"/>
              </a:rPr>
              <a:t>,</a:t>
            </a:r>
            <a:r>
              <a:rPr sz="577" spc="6" dirty="0">
                <a:latin typeface="Calibri"/>
                <a:cs typeface="Calibri"/>
              </a:rPr>
              <a:t> i</a:t>
            </a:r>
            <a:r>
              <a:rPr sz="577" spc="13" dirty="0">
                <a:latin typeface="Calibri"/>
                <a:cs typeface="Calibri"/>
              </a:rPr>
              <a:t>.e;</a:t>
            </a:r>
            <a:r>
              <a:rPr sz="577" dirty="0">
                <a:latin typeface="Calibri"/>
                <a:cs typeface="Calibri"/>
              </a:rPr>
              <a:t> </a:t>
            </a:r>
            <a:r>
              <a:rPr sz="577" spc="3" dirty="0">
                <a:latin typeface="Calibri"/>
                <a:cs typeface="Calibri"/>
              </a:rPr>
              <a:t> </a:t>
            </a:r>
            <a:r>
              <a:rPr sz="577" spc="16" dirty="0">
                <a:latin typeface="Calibri"/>
                <a:cs typeface="Calibri"/>
              </a:rPr>
              <a:t>l</a:t>
            </a:r>
            <a:r>
              <a:rPr sz="577" spc="19" dirty="0">
                <a:latin typeface="Calibri"/>
                <a:cs typeface="Calibri"/>
              </a:rPr>
              <a:t>e</a:t>
            </a:r>
            <a:r>
              <a:rPr sz="577" spc="26" dirty="0">
                <a:latin typeface="Calibri"/>
                <a:cs typeface="Calibri"/>
              </a:rPr>
              <a:t>a</a:t>
            </a:r>
            <a:r>
              <a:rPr sz="577" spc="22" dirty="0">
                <a:latin typeface="Calibri"/>
                <a:cs typeface="Calibri"/>
              </a:rPr>
              <a:t>de</a:t>
            </a:r>
            <a:r>
              <a:rPr sz="577" spc="16" dirty="0">
                <a:latin typeface="Calibri"/>
                <a:cs typeface="Calibri"/>
              </a:rPr>
              <a:t>r</a:t>
            </a:r>
            <a:r>
              <a:rPr sz="577" spc="19" dirty="0">
                <a:latin typeface="Calibri"/>
                <a:cs typeface="Calibri"/>
              </a:rPr>
              <a:t>s</a:t>
            </a:r>
            <a:r>
              <a:rPr sz="577" spc="13" dirty="0">
                <a:latin typeface="Calibri"/>
                <a:cs typeface="Calibri"/>
              </a:rPr>
              <a:t>h</a:t>
            </a:r>
            <a:r>
              <a:rPr sz="577" spc="16" dirty="0">
                <a:latin typeface="Calibri"/>
                <a:cs typeface="Calibri"/>
              </a:rPr>
              <a:t>i</a:t>
            </a:r>
            <a:r>
              <a:rPr sz="577" spc="19" dirty="0">
                <a:latin typeface="Calibri"/>
                <a:cs typeface="Calibri"/>
              </a:rPr>
              <a:t>p</a:t>
            </a:r>
            <a:r>
              <a:rPr sz="577" dirty="0">
                <a:latin typeface="Calibri"/>
                <a:cs typeface="Calibri"/>
              </a:rPr>
              <a:t> </a:t>
            </a:r>
            <a:r>
              <a:rPr sz="577" spc="10" dirty="0">
                <a:latin typeface="Calibri"/>
                <a:cs typeface="Calibri"/>
              </a:rPr>
              <a:t> </a:t>
            </a:r>
            <a:r>
              <a:rPr sz="577" spc="16" dirty="0">
                <a:latin typeface="Calibri"/>
                <a:cs typeface="Calibri"/>
              </a:rPr>
              <a:t>trai</a:t>
            </a:r>
            <a:r>
              <a:rPr sz="577" spc="22" dirty="0">
                <a:latin typeface="Calibri"/>
                <a:cs typeface="Calibri"/>
              </a:rPr>
              <a:t>n</a:t>
            </a:r>
            <a:r>
              <a:rPr sz="577" spc="16" dirty="0">
                <a:latin typeface="Calibri"/>
                <a:cs typeface="Calibri"/>
              </a:rPr>
              <a:t>i</a:t>
            </a:r>
            <a:r>
              <a:rPr sz="577" spc="22" dirty="0">
                <a:latin typeface="Calibri"/>
                <a:cs typeface="Calibri"/>
              </a:rPr>
              <a:t>n</a:t>
            </a:r>
            <a:r>
              <a:rPr sz="577" spc="13" dirty="0">
                <a:latin typeface="Calibri"/>
                <a:cs typeface="Calibri"/>
              </a:rPr>
              <a:t>g;</a:t>
            </a:r>
            <a:r>
              <a:rPr sz="577" dirty="0">
                <a:latin typeface="Calibri"/>
                <a:cs typeface="Calibri"/>
              </a:rPr>
              <a:t> </a:t>
            </a:r>
            <a:r>
              <a:rPr sz="577" spc="6" dirty="0">
                <a:latin typeface="Calibri"/>
                <a:cs typeface="Calibri"/>
              </a:rPr>
              <a:t> </a:t>
            </a:r>
            <a:r>
              <a:rPr sz="577" spc="26" dirty="0">
                <a:latin typeface="Calibri"/>
                <a:cs typeface="Calibri"/>
              </a:rPr>
              <a:t>a</a:t>
            </a:r>
            <a:r>
              <a:rPr sz="577" spc="19" dirty="0">
                <a:latin typeface="Calibri"/>
                <a:cs typeface="Calibri"/>
              </a:rPr>
              <a:t>c</a:t>
            </a:r>
            <a:r>
              <a:rPr sz="577" spc="13" dirty="0">
                <a:latin typeface="Calibri"/>
                <a:cs typeface="Calibri"/>
              </a:rPr>
              <a:t>t</a:t>
            </a:r>
            <a:r>
              <a:rPr sz="577" spc="16" dirty="0">
                <a:latin typeface="Calibri"/>
                <a:cs typeface="Calibri"/>
              </a:rPr>
              <a:t>i</a:t>
            </a:r>
            <a:r>
              <a:rPr sz="577" spc="10" dirty="0">
                <a:latin typeface="Calibri"/>
                <a:cs typeface="Calibri"/>
              </a:rPr>
              <a:t>v</a:t>
            </a:r>
            <a:r>
              <a:rPr sz="577" spc="16" dirty="0">
                <a:latin typeface="Calibri"/>
                <a:cs typeface="Calibri"/>
              </a:rPr>
              <a:t>i</a:t>
            </a:r>
            <a:r>
              <a:rPr sz="577" spc="13" dirty="0">
                <a:latin typeface="Calibri"/>
                <a:cs typeface="Calibri"/>
              </a:rPr>
              <a:t>t</a:t>
            </a:r>
            <a:r>
              <a:rPr sz="577" spc="16" dirty="0">
                <a:latin typeface="Calibri"/>
                <a:cs typeface="Calibri"/>
              </a:rPr>
              <a:t>ies</a:t>
            </a:r>
            <a:r>
              <a:rPr sz="577" dirty="0">
                <a:latin typeface="Calibri"/>
                <a:cs typeface="Calibri"/>
              </a:rPr>
              <a:t> </a:t>
            </a:r>
            <a:r>
              <a:rPr sz="577" spc="13" dirty="0">
                <a:latin typeface="Calibri"/>
                <a:cs typeface="Calibri"/>
              </a:rPr>
              <a:t> </a:t>
            </a:r>
            <a:r>
              <a:rPr sz="577" spc="16" dirty="0">
                <a:latin typeface="Calibri"/>
                <a:cs typeface="Calibri"/>
              </a:rPr>
              <a:t>r</a:t>
            </a:r>
            <a:r>
              <a:rPr sz="577" spc="13" dirty="0">
                <a:latin typeface="Calibri"/>
                <a:cs typeface="Calibri"/>
              </a:rPr>
              <a:t>el</a:t>
            </a:r>
            <a:r>
              <a:rPr sz="577" spc="29" dirty="0">
                <a:latin typeface="Calibri"/>
                <a:cs typeface="Calibri"/>
              </a:rPr>
              <a:t>a</a:t>
            </a:r>
            <a:r>
              <a:rPr sz="577" spc="13" dirty="0">
                <a:latin typeface="Calibri"/>
                <a:cs typeface="Calibri"/>
              </a:rPr>
              <a:t>t</a:t>
            </a:r>
            <a:r>
              <a:rPr sz="577" spc="16" dirty="0">
                <a:latin typeface="Calibri"/>
                <a:cs typeface="Calibri"/>
              </a:rPr>
              <a:t>i</a:t>
            </a:r>
            <a:r>
              <a:rPr sz="577" spc="22" dirty="0">
                <a:latin typeface="Calibri"/>
                <a:cs typeface="Calibri"/>
              </a:rPr>
              <a:t>n</a:t>
            </a:r>
            <a:r>
              <a:rPr sz="577" spc="16" dirty="0">
                <a:latin typeface="Calibri"/>
                <a:cs typeface="Calibri"/>
              </a:rPr>
              <a:t>g</a:t>
            </a:r>
            <a:r>
              <a:rPr sz="577" dirty="0">
                <a:latin typeface="Calibri"/>
                <a:cs typeface="Calibri"/>
              </a:rPr>
              <a:t> </a:t>
            </a:r>
            <a:r>
              <a:rPr sz="577" spc="13" dirty="0">
                <a:latin typeface="Calibri"/>
                <a:cs typeface="Calibri"/>
              </a:rPr>
              <a:t> </a:t>
            </a:r>
            <a:r>
              <a:rPr sz="577" spc="10" dirty="0">
                <a:latin typeface="Calibri"/>
                <a:cs typeface="Calibri"/>
              </a:rPr>
              <a:t>t</a:t>
            </a:r>
            <a:r>
              <a:rPr sz="577" spc="19" dirty="0">
                <a:latin typeface="Calibri"/>
                <a:cs typeface="Calibri"/>
              </a:rPr>
              <a:t>o</a:t>
            </a:r>
            <a:r>
              <a:rPr sz="577" dirty="0">
                <a:latin typeface="Calibri"/>
                <a:cs typeface="Calibri"/>
              </a:rPr>
              <a:t> </a:t>
            </a:r>
            <a:r>
              <a:rPr sz="577" spc="10" dirty="0">
                <a:latin typeface="Calibri"/>
                <a:cs typeface="Calibri"/>
              </a:rPr>
              <a:t> </a:t>
            </a:r>
            <a:r>
              <a:rPr sz="577" spc="22" dirty="0">
                <a:latin typeface="Calibri"/>
                <a:cs typeface="Calibri"/>
              </a:rPr>
              <a:t>gu</a:t>
            </a:r>
            <a:r>
              <a:rPr sz="577" spc="16" dirty="0">
                <a:latin typeface="Calibri"/>
                <a:cs typeface="Calibri"/>
              </a:rPr>
              <a:t>i</a:t>
            </a:r>
            <a:r>
              <a:rPr sz="577" spc="13" dirty="0">
                <a:latin typeface="Calibri"/>
                <a:cs typeface="Calibri"/>
              </a:rPr>
              <a:t>d</a:t>
            </a:r>
            <a:r>
              <a:rPr sz="577" spc="26" dirty="0">
                <a:latin typeface="Calibri"/>
                <a:cs typeface="Calibri"/>
              </a:rPr>
              <a:t>a</a:t>
            </a:r>
            <a:r>
              <a:rPr sz="577" spc="22" dirty="0">
                <a:latin typeface="Calibri"/>
                <a:cs typeface="Calibri"/>
              </a:rPr>
              <a:t>n</a:t>
            </a:r>
            <a:r>
              <a:rPr sz="577" spc="19" dirty="0">
                <a:latin typeface="Calibri"/>
                <a:cs typeface="Calibri"/>
              </a:rPr>
              <a:t>c</a:t>
            </a:r>
            <a:r>
              <a:rPr sz="577" spc="22" dirty="0">
                <a:latin typeface="Calibri"/>
                <a:cs typeface="Calibri"/>
              </a:rPr>
              <a:t>e</a:t>
            </a:r>
            <a:r>
              <a:rPr sz="577" spc="10" dirty="0">
                <a:latin typeface="Calibri"/>
                <a:cs typeface="Calibri"/>
              </a:rPr>
              <a:t>;</a:t>
            </a:r>
            <a:r>
              <a:rPr sz="577" dirty="0">
                <a:latin typeface="Calibri"/>
                <a:cs typeface="Calibri"/>
              </a:rPr>
              <a:t> </a:t>
            </a:r>
            <a:r>
              <a:rPr sz="577" spc="16" dirty="0">
                <a:latin typeface="Calibri"/>
                <a:cs typeface="Calibri"/>
              </a:rPr>
              <a:t> </a:t>
            </a:r>
            <a:r>
              <a:rPr sz="577" spc="35" dirty="0">
                <a:latin typeface="Calibri"/>
                <a:cs typeface="Calibri"/>
              </a:rPr>
              <a:t>m</a:t>
            </a:r>
            <a:r>
              <a:rPr sz="577" spc="32" dirty="0">
                <a:latin typeface="Calibri"/>
                <a:cs typeface="Calibri"/>
              </a:rPr>
              <a:t>e</a:t>
            </a:r>
            <a:r>
              <a:rPr sz="577" spc="35" dirty="0">
                <a:latin typeface="Calibri"/>
                <a:cs typeface="Calibri"/>
              </a:rPr>
              <a:t>m</a:t>
            </a:r>
            <a:r>
              <a:rPr sz="577" spc="22" dirty="0">
                <a:latin typeface="Calibri"/>
                <a:cs typeface="Calibri"/>
              </a:rPr>
              <a:t>be</a:t>
            </a:r>
            <a:r>
              <a:rPr sz="577" spc="16" dirty="0">
                <a:latin typeface="Calibri"/>
                <a:cs typeface="Calibri"/>
              </a:rPr>
              <a:t>r</a:t>
            </a:r>
            <a:r>
              <a:rPr sz="577" spc="19" dirty="0">
                <a:latin typeface="Calibri"/>
                <a:cs typeface="Calibri"/>
              </a:rPr>
              <a:t>s</a:t>
            </a:r>
            <a:r>
              <a:rPr sz="577" spc="22" dirty="0">
                <a:latin typeface="Calibri"/>
                <a:cs typeface="Calibri"/>
              </a:rPr>
              <a:t>h</a:t>
            </a:r>
            <a:r>
              <a:rPr sz="577" spc="16" dirty="0">
                <a:latin typeface="Calibri"/>
                <a:cs typeface="Calibri"/>
              </a:rPr>
              <a:t>i</a:t>
            </a:r>
            <a:r>
              <a:rPr sz="577" spc="19" dirty="0">
                <a:latin typeface="Calibri"/>
                <a:cs typeface="Calibri"/>
              </a:rPr>
              <a:t>p</a:t>
            </a:r>
            <a:r>
              <a:rPr sz="577" dirty="0">
                <a:latin typeface="Calibri"/>
                <a:cs typeface="Calibri"/>
              </a:rPr>
              <a:t>  </a:t>
            </a:r>
            <a:r>
              <a:rPr sz="577" spc="16" dirty="0">
                <a:latin typeface="Calibri"/>
                <a:cs typeface="Calibri"/>
              </a:rPr>
              <a:t>of</a:t>
            </a:r>
            <a:r>
              <a:rPr sz="577" dirty="0">
                <a:latin typeface="Calibri"/>
                <a:cs typeface="Calibri"/>
              </a:rPr>
              <a:t> </a:t>
            </a:r>
            <a:r>
              <a:rPr sz="577" spc="10" dirty="0">
                <a:latin typeface="Calibri"/>
                <a:cs typeface="Calibri"/>
              </a:rPr>
              <a:t> </a:t>
            </a:r>
            <a:r>
              <a:rPr sz="577" spc="19" dirty="0">
                <a:latin typeface="Calibri"/>
                <a:cs typeface="Calibri"/>
              </a:rPr>
              <a:t>sc</a:t>
            </a:r>
            <a:r>
              <a:rPr sz="577" spc="22" dirty="0">
                <a:latin typeface="Calibri"/>
                <a:cs typeface="Calibri"/>
              </a:rPr>
              <a:t>h</a:t>
            </a:r>
            <a:r>
              <a:rPr sz="577" spc="16" dirty="0">
                <a:latin typeface="Calibri"/>
                <a:cs typeface="Calibri"/>
              </a:rPr>
              <a:t>ool</a:t>
            </a:r>
            <a:r>
              <a:rPr sz="577" spc="13" dirty="0">
                <a:latin typeface="Calibri"/>
                <a:cs typeface="Calibri"/>
              </a:rPr>
              <a:t> c</a:t>
            </a:r>
            <a:r>
              <a:rPr sz="577" spc="16" dirty="0">
                <a:latin typeface="Calibri"/>
                <a:cs typeface="Calibri"/>
              </a:rPr>
              <a:t>l</a:t>
            </a:r>
            <a:r>
              <a:rPr sz="577" spc="22" dirty="0">
                <a:latin typeface="Calibri"/>
                <a:cs typeface="Calibri"/>
              </a:rPr>
              <a:t>ub</a:t>
            </a:r>
            <a:r>
              <a:rPr sz="577" spc="13" dirty="0">
                <a:latin typeface="Calibri"/>
                <a:cs typeface="Calibri"/>
              </a:rPr>
              <a:t>s </a:t>
            </a:r>
            <a:r>
              <a:rPr sz="577" spc="29" dirty="0">
                <a:latin typeface="Calibri"/>
                <a:cs typeface="Calibri"/>
              </a:rPr>
              <a:t>o</a:t>
            </a:r>
            <a:r>
              <a:rPr sz="577" spc="13" dirty="0">
                <a:latin typeface="Calibri"/>
                <a:cs typeface="Calibri"/>
              </a:rPr>
              <a:t>r </a:t>
            </a:r>
            <a:r>
              <a:rPr sz="577" spc="19" dirty="0">
                <a:latin typeface="Calibri"/>
                <a:cs typeface="Calibri"/>
              </a:rPr>
              <a:t>soc</a:t>
            </a:r>
            <a:r>
              <a:rPr sz="577" spc="16" dirty="0">
                <a:latin typeface="Calibri"/>
                <a:cs typeface="Calibri"/>
              </a:rPr>
              <a:t>i</a:t>
            </a:r>
            <a:r>
              <a:rPr sz="577" spc="22" dirty="0">
                <a:latin typeface="Calibri"/>
                <a:cs typeface="Calibri"/>
              </a:rPr>
              <a:t>e</a:t>
            </a:r>
            <a:r>
              <a:rPr sz="577" spc="13" dirty="0">
                <a:latin typeface="Calibri"/>
                <a:cs typeface="Calibri"/>
              </a:rPr>
              <a:t>t</a:t>
            </a:r>
            <a:r>
              <a:rPr sz="577" spc="16" dirty="0">
                <a:latin typeface="Calibri"/>
                <a:cs typeface="Calibri"/>
              </a:rPr>
              <a:t>i</a:t>
            </a:r>
            <a:r>
              <a:rPr sz="577" spc="13" dirty="0">
                <a:latin typeface="Calibri"/>
                <a:cs typeface="Calibri"/>
              </a:rPr>
              <a:t>es;</a:t>
            </a:r>
            <a:r>
              <a:rPr sz="577" spc="26" dirty="0">
                <a:latin typeface="Calibri"/>
                <a:cs typeface="Calibri"/>
              </a:rPr>
              <a:t> </a:t>
            </a:r>
            <a:r>
              <a:rPr sz="577" spc="35" dirty="0">
                <a:latin typeface="Calibri"/>
                <a:cs typeface="Calibri"/>
              </a:rPr>
              <a:t>m</a:t>
            </a:r>
            <a:r>
              <a:rPr sz="577" spc="32" dirty="0">
                <a:latin typeface="Calibri"/>
                <a:cs typeface="Calibri"/>
              </a:rPr>
              <a:t>e</a:t>
            </a:r>
            <a:r>
              <a:rPr sz="577" spc="35" dirty="0">
                <a:latin typeface="Calibri"/>
                <a:cs typeface="Calibri"/>
              </a:rPr>
              <a:t>m</a:t>
            </a:r>
            <a:r>
              <a:rPr sz="577" spc="22" dirty="0">
                <a:latin typeface="Calibri"/>
                <a:cs typeface="Calibri"/>
              </a:rPr>
              <a:t>be</a:t>
            </a:r>
            <a:r>
              <a:rPr sz="577" spc="16" dirty="0">
                <a:latin typeface="Calibri"/>
                <a:cs typeface="Calibri"/>
              </a:rPr>
              <a:t>r</a:t>
            </a:r>
            <a:r>
              <a:rPr sz="577" spc="19" dirty="0">
                <a:latin typeface="Calibri"/>
                <a:cs typeface="Calibri"/>
              </a:rPr>
              <a:t>s</a:t>
            </a:r>
            <a:r>
              <a:rPr sz="577" spc="13" dirty="0">
                <a:latin typeface="Calibri"/>
                <a:cs typeface="Calibri"/>
              </a:rPr>
              <a:t>h</a:t>
            </a:r>
            <a:r>
              <a:rPr sz="577" spc="16" dirty="0">
                <a:latin typeface="Calibri"/>
                <a:cs typeface="Calibri"/>
              </a:rPr>
              <a:t>i</a:t>
            </a:r>
            <a:r>
              <a:rPr sz="577" spc="19" dirty="0">
                <a:latin typeface="Calibri"/>
                <a:cs typeface="Calibri"/>
              </a:rPr>
              <a:t>p</a:t>
            </a:r>
            <a:r>
              <a:rPr sz="577" spc="10" dirty="0">
                <a:latin typeface="Calibri"/>
                <a:cs typeface="Calibri"/>
              </a:rPr>
              <a:t> </a:t>
            </a:r>
            <a:r>
              <a:rPr sz="577" spc="29" dirty="0">
                <a:latin typeface="Calibri"/>
                <a:cs typeface="Calibri"/>
              </a:rPr>
              <a:t>o</a:t>
            </a:r>
            <a:r>
              <a:rPr sz="577" spc="10" dirty="0">
                <a:latin typeface="Calibri"/>
                <a:cs typeface="Calibri"/>
              </a:rPr>
              <a:t>f</a:t>
            </a:r>
            <a:r>
              <a:rPr sz="577" spc="16" dirty="0">
                <a:latin typeface="Calibri"/>
                <a:cs typeface="Calibri"/>
              </a:rPr>
              <a:t> </a:t>
            </a:r>
            <a:r>
              <a:rPr sz="577" spc="13" dirty="0">
                <a:latin typeface="Calibri"/>
                <a:cs typeface="Calibri"/>
              </a:rPr>
              <a:t>s</a:t>
            </a:r>
            <a:r>
              <a:rPr sz="577" spc="19" dirty="0">
                <a:latin typeface="Calibri"/>
                <a:cs typeface="Calibri"/>
              </a:rPr>
              <a:t>c</a:t>
            </a:r>
            <a:r>
              <a:rPr sz="577" spc="22" dirty="0">
                <a:latin typeface="Calibri"/>
                <a:cs typeface="Calibri"/>
              </a:rPr>
              <a:t>h</a:t>
            </a:r>
            <a:r>
              <a:rPr sz="577" spc="29" dirty="0">
                <a:latin typeface="Calibri"/>
                <a:cs typeface="Calibri"/>
              </a:rPr>
              <a:t>o</a:t>
            </a:r>
            <a:r>
              <a:rPr sz="577" spc="13" dirty="0">
                <a:latin typeface="Calibri"/>
                <a:cs typeface="Calibri"/>
              </a:rPr>
              <a:t>ol's</a:t>
            </a:r>
            <a:r>
              <a:rPr sz="577" spc="19" dirty="0">
                <a:latin typeface="Calibri"/>
                <a:cs typeface="Calibri"/>
              </a:rPr>
              <a:t> s</a:t>
            </a:r>
            <a:r>
              <a:rPr sz="577" spc="16" dirty="0">
                <a:latin typeface="Calibri"/>
                <a:cs typeface="Calibri"/>
              </a:rPr>
              <a:t>t</a:t>
            </a:r>
            <a:r>
              <a:rPr sz="577" spc="22" dirty="0">
                <a:latin typeface="Calibri"/>
                <a:cs typeface="Calibri"/>
              </a:rPr>
              <a:t>uden</a:t>
            </a:r>
            <a:r>
              <a:rPr sz="577" spc="13" dirty="0">
                <a:latin typeface="Calibri"/>
                <a:cs typeface="Calibri"/>
              </a:rPr>
              <a:t>t</a:t>
            </a:r>
            <a:r>
              <a:rPr sz="577" spc="19" dirty="0">
                <a:latin typeface="Calibri"/>
                <a:cs typeface="Calibri"/>
              </a:rPr>
              <a:t> </a:t>
            </a:r>
            <a:r>
              <a:rPr sz="577" spc="16" dirty="0">
                <a:latin typeface="Calibri"/>
                <a:cs typeface="Calibri"/>
              </a:rPr>
              <a:t>c</a:t>
            </a:r>
            <a:r>
              <a:rPr sz="577" spc="26" dirty="0">
                <a:latin typeface="Calibri"/>
                <a:cs typeface="Calibri"/>
              </a:rPr>
              <a:t>o</a:t>
            </a:r>
            <a:r>
              <a:rPr sz="577" spc="22" dirty="0">
                <a:latin typeface="Calibri"/>
                <a:cs typeface="Calibri"/>
              </a:rPr>
              <a:t>un</a:t>
            </a:r>
            <a:r>
              <a:rPr sz="577" spc="19" dirty="0">
                <a:latin typeface="Calibri"/>
                <a:cs typeface="Calibri"/>
              </a:rPr>
              <a:t>c</a:t>
            </a:r>
            <a:r>
              <a:rPr sz="577" spc="10" dirty="0">
                <a:latin typeface="Calibri"/>
                <a:cs typeface="Calibri"/>
              </a:rPr>
              <a:t>il.</a:t>
            </a:r>
            <a:endParaRPr sz="577" dirty="0">
              <a:latin typeface="Calibri"/>
              <a:cs typeface="Calibri"/>
            </a:endParaRPr>
          </a:p>
          <a:p>
            <a:pPr>
              <a:spcBef>
                <a:spcPts val="6"/>
              </a:spcBef>
              <a:buFont typeface="Symbol"/>
              <a:buChar char=""/>
            </a:pPr>
            <a:endParaRPr sz="449" dirty="0">
              <a:latin typeface="Times New Roman"/>
              <a:cs typeface="Times New Roman"/>
            </a:endParaRPr>
          </a:p>
          <a:p>
            <a:pPr marL="301159" marR="3256" indent="-146510" algn="just">
              <a:lnSpc>
                <a:spcPct val="115599"/>
              </a:lnSpc>
              <a:buFont typeface="Symbol"/>
              <a:buChar char=""/>
              <a:tabLst>
                <a:tab pos="301159" algn="l"/>
              </a:tabLst>
            </a:pPr>
            <a:r>
              <a:rPr sz="577" spc="22" dirty="0">
                <a:latin typeface="Calibri"/>
                <a:cs typeface="Calibri"/>
              </a:rPr>
              <a:t>Eng</a:t>
            </a:r>
            <a:r>
              <a:rPr sz="577" spc="26" dirty="0">
                <a:latin typeface="Calibri"/>
                <a:cs typeface="Calibri"/>
              </a:rPr>
              <a:t>a</a:t>
            </a:r>
            <a:r>
              <a:rPr sz="577" spc="22" dirty="0">
                <a:latin typeface="Calibri"/>
                <a:cs typeface="Calibri"/>
              </a:rPr>
              <a:t>ge</a:t>
            </a:r>
            <a:r>
              <a:rPr sz="577" spc="35" dirty="0">
                <a:latin typeface="Calibri"/>
                <a:cs typeface="Calibri"/>
              </a:rPr>
              <a:t>m</a:t>
            </a:r>
            <a:r>
              <a:rPr sz="577" spc="22" dirty="0">
                <a:latin typeface="Calibri"/>
                <a:cs typeface="Calibri"/>
              </a:rPr>
              <a:t>en</a:t>
            </a:r>
            <a:r>
              <a:rPr sz="577" spc="16" dirty="0">
                <a:latin typeface="Calibri"/>
                <a:cs typeface="Calibri"/>
              </a:rPr>
              <a:t>t</a:t>
            </a:r>
            <a:r>
              <a:rPr sz="577" spc="13" dirty="0">
                <a:latin typeface="Calibri"/>
                <a:cs typeface="Calibri"/>
              </a:rPr>
              <a:t>s</a:t>
            </a:r>
            <a:r>
              <a:rPr sz="577" dirty="0">
                <a:latin typeface="Calibri"/>
                <a:cs typeface="Calibri"/>
              </a:rPr>
              <a:t>  </a:t>
            </a:r>
            <a:r>
              <a:rPr sz="577" spc="-35" dirty="0">
                <a:latin typeface="Calibri"/>
                <a:cs typeface="Calibri"/>
              </a:rPr>
              <a:t> </a:t>
            </a:r>
            <a:r>
              <a:rPr sz="577" spc="16" dirty="0">
                <a:latin typeface="Calibri"/>
                <a:cs typeface="Calibri"/>
              </a:rPr>
              <a:t>t</a:t>
            </a:r>
            <a:r>
              <a:rPr sz="577" spc="22" dirty="0">
                <a:latin typeface="Calibri"/>
                <a:cs typeface="Calibri"/>
              </a:rPr>
              <a:t>h</a:t>
            </a:r>
            <a:r>
              <a:rPr sz="577" spc="16" dirty="0">
                <a:latin typeface="Calibri"/>
                <a:cs typeface="Calibri"/>
              </a:rPr>
              <a:t>at</a:t>
            </a:r>
            <a:r>
              <a:rPr sz="577" dirty="0">
                <a:latin typeface="Calibri"/>
                <a:cs typeface="Calibri"/>
              </a:rPr>
              <a:t>  </a:t>
            </a:r>
            <a:r>
              <a:rPr sz="577" spc="-38" dirty="0">
                <a:latin typeface="Calibri"/>
                <a:cs typeface="Calibri"/>
              </a:rPr>
              <a:t> </a:t>
            </a:r>
            <a:r>
              <a:rPr sz="577" spc="10" dirty="0">
                <a:latin typeface="Calibri"/>
                <a:cs typeface="Calibri"/>
              </a:rPr>
              <a:t>f</a:t>
            </a:r>
            <a:r>
              <a:rPr sz="577" spc="29" dirty="0">
                <a:latin typeface="Calibri"/>
                <a:cs typeface="Calibri"/>
              </a:rPr>
              <a:t>o</a:t>
            </a:r>
            <a:r>
              <a:rPr sz="577" spc="16" dirty="0">
                <a:latin typeface="Calibri"/>
                <a:cs typeface="Calibri"/>
              </a:rPr>
              <a:t>r</a:t>
            </a:r>
            <a:r>
              <a:rPr sz="577" spc="32" dirty="0">
                <a:latin typeface="Calibri"/>
                <a:cs typeface="Calibri"/>
              </a:rPr>
              <a:t>m</a:t>
            </a:r>
            <a:r>
              <a:rPr sz="577" dirty="0">
                <a:latin typeface="Calibri"/>
                <a:cs typeface="Calibri"/>
              </a:rPr>
              <a:t>  </a:t>
            </a:r>
            <a:r>
              <a:rPr sz="577" spc="-35" dirty="0">
                <a:latin typeface="Calibri"/>
                <a:cs typeface="Calibri"/>
              </a:rPr>
              <a:t> </a:t>
            </a:r>
            <a:r>
              <a:rPr sz="577" spc="22" dirty="0">
                <a:latin typeface="Calibri"/>
                <a:cs typeface="Calibri"/>
              </a:rPr>
              <a:t>p</a:t>
            </a:r>
            <a:r>
              <a:rPr sz="577" spc="19" dirty="0">
                <a:latin typeface="Calibri"/>
                <a:cs typeface="Calibri"/>
              </a:rPr>
              <a:t>a</a:t>
            </a:r>
            <a:r>
              <a:rPr sz="577" spc="16" dirty="0">
                <a:latin typeface="Calibri"/>
                <a:cs typeface="Calibri"/>
              </a:rPr>
              <a:t>r</a:t>
            </a:r>
            <a:r>
              <a:rPr sz="577" spc="13" dirty="0">
                <a:latin typeface="Calibri"/>
                <a:cs typeface="Calibri"/>
              </a:rPr>
              <a:t>t</a:t>
            </a:r>
            <a:r>
              <a:rPr sz="577" dirty="0">
                <a:latin typeface="Calibri"/>
                <a:cs typeface="Calibri"/>
              </a:rPr>
              <a:t>  </a:t>
            </a:r>
            <a:r>
              <a:rPr sz="577" spc="-45" dirty="0">
                <a:latin typeface="Calibri"/>
                <a:cs typeface="Calibri"/>
              </a:rPr>
              <a:t> </a:t>
            </a:r>
            <a:r>
              <a:rPr sz="577" spc="16" dirty="0">
                <a:latin typeface="Calibri"/>
                <a:cs typeface="Calibri"/>
              </a:rPr>
              <a:t>of</a:t>
            </a:r>
            <a:r>
              <a:rPr sz="577" dirty="0">
                <a:latin typeface="Calibri"/>
                <a:cs typeface="Calibri"/>
              </a:rPr>
              <a:t>  </a:t>
            </a:r>
            <a:r>
              <a:rPr sz="577" spc="-35" dirty="0">
                <a:latin typeface="Calibri"/>
                <a:cs typeface="Calibri"/>
              </a:rPr>
              <a:t> </a:t>
            </a:r>
            <a:r>
              <a:rPr sz="577" spc="16" dirty="0">
                <a:latin typeface="Calibri"/>
                <a:cs typeface="Calibri"/>
              </a:rPr>
              <a:t>t</a:t>
            </a:r>
            <a:r>
              <a:rPr sz="577" spc="22" dirty="0">
                <a:latin typeface="Calibri"/>
                <a:cs typeface="Calibri"/>
              </a:rPr>
              <a:t>h</a:t>
            </a:r>
            <a:r>
              <a:rPr sz="577" spc="19" dirty="0">
                <a:latin typeface="Calibri"/>
                <a:cs typeface="Calibri"/>
              </a:rPr>
              <a:t>e</a:t>
            </a:r>
            <a:r>
              <a:rPr sz="577" dirty="0">
                <a:latin typeface="Calibri"/>
                <a:cs typeface="Calibri"/>
              </a:rPr>
              <a:t>  </a:t>
            </a:r>
            <a:r>
              <a:rPr sz="577" spc="-48" dirty="0">
                <a:latin typeface="Calibri"/>
                <a:cs typeface="Calibri"/>
              </a:rPr>
              <a:t> </a:t>
            </a:r>
            <a:r>
              <a:rPr sz="577" spc="16" dirty="0">
                <a:latin typeface="Calibri"/>
                <a:cs typeface="Calibri"/>
              </a:rPr>
              <a:t>f</a:t>
            </a:r>
            <a:r>
              <a:rPr sz="577" spc="29" dirty="0">
                <a:latin typeface="Calibri"/>
                <a:cs typeface="Calibri"/>
              </a:rPr>
              <a:t>o</a:t>
            </a:r>
            <a:r>
              <a:rPr sz="577" spc="16" dirty="0">
                <a:latin typeface="Calibri"/>
                <a:cs typeface="Calibri"/>
              </a:rPr>
              <a:t>r</a:t>
            </a:r>
            <a:r>
              <a:rPr sz="577" spc="35" dirty="0">
                <a:latin typeface="Calibri"/>
                <a:cs typeface="Calibri"/>
              </a:rPr>
              <a:t>m</a:t>
            </a:r>
            <a:r>
              <a:rPr sz="577" spc="13" dirty="0">
                <a:latin typeface="Calibri"/>
                <a:cs typeface="Calibri"/>
              </a:rPr>
              <a:t>al</a:t>
            </a:r>
            <a:r>
              <a:rPr sz="577" dirty="0">
                <a:latin typeface="Calibri"/>
                <a:cs typeface="Calibri"/>
              </a:rPr>
              <a:t>  </a:t>
            </a:r>
            <a:r>
              <a:rPr sz="577" spc="-32" dirty="0">
                <a:latin typeface="Calibri"/>
                <a:cs typeface="Calibri"/>
              </a:rPr>
              <a:t> </a:t>
            </a:r>
            <a:r>
              <a:rPr sz="577" spc="13" dirty="0">
                <a:latin typeface="Calibri"/>
                <a:cs typeface="Calibri"/>
              </a:rPr>
              <a:t>t</a:t>
            </a:r>
            <a:r>
              <a:rPr sz="577" spc="16" dirty="0">
                <a:latin typeface="Calibri"/>
                <a:cs typeface="Calibri"/>
              </a:rPr>
              <a:t>i</a:t>
            </a:r>
            <a:r>
              <a:rPr sz="577" spc="35" dirty="0">
                <a:latin typeface="Calibri"/>
                <a:cs typeface="Calibri"/>
              </a:rPr>
              <a:t>m</a:t>
            </a:r>
            <a:r>
              <a:rPr sz="577" spc="22" dirty="0">
                <a:latin typeface="Calibri"/>
                <a:cs typeface="Calibri"/>
              </a:rPr>
              <a:t>e</a:t>
            </a:r>
            <a:r>
              <a:rPr sz="577" spc="13" dirty="0">
                <a:latin typeface="Calibri"/>
                <a:cs typeface="Calibri"/>
              </a:rPr>
              <a:t>t</a:t>
            </a:r>
            <a:r>
              <a:rPr sz="577" spc="26" dirty="0">
                <a:latin typeface="Calibri"/>
                <a:cs typeface="Calibri"/>
              </a:rPr>
              <a:t>a</a:t>
            </a:r>
            <a:r>
              <a:rPr sz="577" spc="22" dirty="0">
                <a:latin typeface="Calibri"/>
                <a:cs typeface="Calibri"/>
              </a:rPr>
              <a:t>b</a:t>
            </a:r>
            <a:r>
              <a:rPr sz="577" spc="16" dirty="0">
                <a:latin typeface="Calibri"/>
                <a:cs typeface="Calibri"/>
              </a:rPr>
              <a:t>l</a:t>
            </a:r>
            <a:r>
              <a:rPr sz="577" spc="22" dirty="0">
                <a:latin typeface="Calibri"/>
                <a:cs typeface="Calibri"/>
              </a:rPr>
              <a:t>e</a:t>
            </a:r>
            <a:r>
              <a:rPr sz="577" spc="19" dirty="0">
                <a:latin typeface="Calibri"/>
                <a:cs typeface="Calibri"/>
              </a:rPr>
              <a:t>d</a:t>
            </a:r>
            <a:r>
              <a:rPr sz="577" dirty="0">
                <a:latin typeface="Calibri"/>
                <a:cs typeface="Calibri"/>
              </a:rPr>
              <a:t>  </a:t>
            </a:r>
            <a:r>
              <a:rPr sz="577" spc="-38" dirty="0">
                <a:latin typeface="Calibri"/>
                <a:cs typeface="Calibri"/>
              </a:rPr>
              <a:t> </a:t>
            </a:r>
            <a:r>
              <a:rPr sz="577" spc="19" dirty="0">
                <a:latin typeface="Calibri"/>
                <a:cs typeface="Calibri"/>
              </a:rPr>
              <a:t>c</a:t>
            </a:r>
            <a:r>
              <a:rPr sz="577" spc="22" dirty="0">
                <a:latin typeface="Calibri"/>
                <a:cs typeface="Calibri"/>
              </a:rPr>
              <a:t>u</a:t>
            </a:r>
            <a:r>
              <a:rPr sz="577" spc="16" dirty="0">
                <a:latin typeface="Calibri"/>
                <a:cs typeface="Calibri"/>
              </a:rPr>
              <a:t>r</a:t>
            </a:r>
            <a:r>
              <a:rPr sz="577" spc="10" dirty="0">
                <a:latin typeface="Calibri"/>
                <a:cs typeface="Calibri"/>
              </a:rPr>
              <a:t>ri</a:t>
            </a:r>
            <a:r>
              <a:rPr sz="577" spc="22" dirty="0">
                <a:latin typeface="Calibri"/>
                <a:cs typeface="Calibri"/>
              </a:rPr>
              <a:t>cu</a:t>
            </a:r>
            <a:r>
              <a:rPr sz="577" spc="16" dirty="0">
                <a:latin typeface="Calibri"/>
                <a:cs typeface="Calibri"/>
              </a:rPr>
              <a:t>l</a:t>
            </a:r>
            <a:r>
              <a:rPr sz="577" spc="22" dirty="0">
                <a:latin typeface="Calibri"/>
                <a:cs typeface="Calibri"/>
              </a:rPr>
              <a:t>u</a:t>
            </a:r>
            <a:r>
              <a:rPr sz="577" spc="32" dirty="0">
                <a:latin typeface="Calibri"/>
                <a:cs typeface="Calibri"/>
              </a:rPr>
              <a:t>m</a:t>
            </a:r>
            <a:r>
              <a:rPr sz="577" dirty="0">
                <a:latin typeface="Calibri"/>
                <a:cs typeface="Calibri"/>
              </a:rPr>
              <a:t>  </a:t>
            </a:r>
            <a:r>
              <a:rPr sz="577" spc="-29" dirty="0">
                <a:latin typeface="Calibri"/>
                <a:cs typeface="Calibri"/>
              </a:rPr>
              <a:t> </a:t>
            </a:r>
            <a:r>
              <a:rPr sz="577" spc="22" dirty="0">
                <a:latin typeface="Calibri"/>
                <a:cs typeface="Calibri"/>
              </a:rPr>
              <a:t>bu</a:t>
            </a:r>
            <a:r>
              <a:rPr sz="577" spc="13" dirty="0">
                <a:latin typeface="Calibri"/>
                <a:cs typeface="Calibri"/>
              </a:rPr>
              <a:t>t</a:t>
            </a:r>
            <a:r>
              <a:rPr sz="577" dirty="0">
                <a:latin typeface="Calibri"/>
                <a:cs typeface="Calibri"/>
              </a:rPr>
              <a:t>  </a:t>
            </a:r>
            <a:r>
              <a:rPr sz="577" spc="-38" dirty="0">
                <a:latin typeface="Calibri"/>
                <a:cs typeface="Calibri"/>
              </a:rPr>
              <a:t> </a:t>
            </a:r>
            <a:r>
              <a:rPr sz="577" spc="22" dirty="0">
                <a:latin typeface="Calibri"/>
                <a:cs typeface="Calibri"/>
              </a:rPr>
              <a:t>n</a:t>
            </a:r>
            <a:r>
              <a:rPr sz="577" spc="29" dirty="0">
                <a:latin typeface="Calibri"/>
                <a:cs typeface="Calibri"/>
              </a:rPr>
              <a:t>o</a:t>
            </a:r>
            <a:r>
              <a:rPr sz="577" spc="13" dirty="0">
                <a:latin typeface="Calibri"/>
                <a:cs typeface="Calibri"/>
              </a:rPr>
              <a:t>t</a:t>
            </a:r>
            <a:r>
              <a:rPr sz="577" spc="6" dirty="0">
                <a:latin typeface="Calibri"/>
                <a:cs typeface="Calibri"/>
              </a:rPr>
              <a:t> </a:t>
            </a:r>
            <a:r>
              <a:rPr sz="577" spc="16" dirty="0">
                <a:latin typeface="Calibri"/>
                <a:cs typeface="Calibri"/>
              </a:rPr>
              <a:t>r</a:t>
            </a:r>
            <a:r>
              <a:rPr sz="577" spc="22" dirty="0">
                <a:latin typeface="Calibri"/>
                <a:cs typeface="Calibri"/>
              </a:rPr>
              <a:t>ep</a:t>
            </a:r>
            <a:r>
              <a:rPr sz="577" spc="19" dirty="0">
                <a:latin typeface="Calibri"/>
                <a:cs typeface="Calibri"/>
              </a:rPr>
              <a:t>o</a:t>
            </a:r>
            <a:r>
              <a:rPr sz="577" spc="16" dirty="0">
                <a:latin typeface="Calibri"/>
                <a:cs typeface="Calibri"/>
              </a:rPr>
              <a:t>rt</a:t>
            </a:r>
            <a:r>
              <a:rPr sz="577" spc="22" dirty="0">
                <a:latin typeface="Calibri"/>
                <a:cs typeface="Calibri"/>
              </a:rPr>
              <a:t>e</a:t>
            </a:r>
            <a:r>
              <a:rPr sz="577" spc="19" dirty="0">
                <a:latin typeface="Calibri"/>
                <a:cs typeface="Calibri"/>
              </a:rPr>
              <a:t>d</a:t>
            </a:r>
            <a:r>
              <a:rPr sz="577" dirty="0">
                <a:latin typeface="Calibri"/>
                <a:cs typeface="Calibri"/>
              </a:rPr>
              <a:t> </a:t>
            </a:r>
            <a:r>
              <a:rPr sz="577" spc="-61" dirty="0">
                <a:latin typeface="Calibri"/>
                <a:cs typeface="Calibri"/>
              </a:rPr>
              <a:t> </a:t>
            </a:r>
            <a:r>
              <a:rPr sz="577" spc="29" dirty="0">
                <a:latin typeface="Calibri"/>
                <a:cs typeface="Calibri"/>
              </a:rPr>
              <a:t>o</a:t>
            </a:r>
            <a:r>
              <a:rPr sz="577" spc="19" dirty="0">
                <a:latin typeface="Calibri"/>
                <a:cs typeface="Calibri"/>
              </a:rPr>
              <a:t>n</a:t>
            </a:r>
            <a:r>
              <a:rPr sz="577" dirty="0">
                <a:latin typeface="Calibri"/>
                <a:cs typeface="Calibri"/>
              </a:rPr>
              <a:t> </a:t>
            </a:r>
            <a:r>
              <a:rPr sz="577" spc="-64" dirty="0">
                <a:latin typeface="Calibri"/>
                <a:cs typeface="Calibri"/>
              </a:rPr>
              <a:t> </a:t>
            </a:r>
            <a:r>
              <a:rPr sz="577" spc="16" dirty="0">
                <a:latin typeface="Calibri"/>
                <a:cs typeface="Calibri"/>
              </a:rPr>
              <a:t>i</a:t>
            </a:r>
            <a:r>
              <a:rPr sz="577" spc="19" dirty="0">
                <a:latin typeface="Calibri"/>
                <a:cs typeface="Calibri"/>
              </a:rPr>
              <a:t>n</a:t>
            </a:r>
            <a:r>
              <a:rPr sz="577" dirty="0">
                <a:latin typeface="Calibri"/>
                <a:cs typeface="Calibri"/>
              </a:rPr>
              <a:t> </a:t>
            </a:r>
            <a:r>
              <a:rPr sz="577" spc="-64" dirty="0">
                <a:latin typeface="Calibri"/>
                <a:cs typeface="Calibri"/>
              </a:rPr>
              <a:t> </a:t>
            </a:r>
            <a:r>
              <a:rPr sz="577" spc="29" dirty="0">
                <a:latin typeface="Calibri"/>
                <a:cs typeface="Calibri"/>
              </a:rPr>
              <a:t>o</a:t>
            </a:r>
            <a:r>
              <a:rPr sz="577" spc="16" dirty="0">
                <a:latin typeface="Calibri"/>
                <a:cs typeface="Calibri"/>
              </a:rPr>
              <a:t>t</a:t>
            </a:r>
            <a:r>
              <a:rPr sz="577" spc="22" dirty="0">
                <a:latin typeface="Calibri"/>
                <a:cs typeface="Calibri"/>
              </a:rPr>
              <a:t>he</a:t>
            </a:r>
            <a:r>
              <a:rPr sz="577" spc="13" dirty="0">
                <a:latin typeface="Calibri"/>
                <a:cs typeface="Calibri"/>
              </a:rPr>
              <a:t>r</a:t>
            </a:r>
            <a:r>
              <a:rPr sz="577" dirty="0">
                <a:latin typeface="Calibri"/>
                <a:cs typeface="Calibri"/>
              </a:rPr>
              <a:t> </a:t>
            </a:r>
            <a:r>
              <a:rPr sz="577" spc="-64" dirty="0">
                <a:latin typeface="Calibri"/>
                <a:cs typeface="Calibri"/>
              </a:rPr>
              <a:t> </a:t>
            </a:r>
            <a:r>
              <a:rPr sz="577" spc="19" dirty="0">
                <a:latin typeface="Calibri"/>
                <a:cs typeface="Calibri"/>
              </a:rPr>
              <a:t>s</a:t>
            </a:r>
            <a:r>
              <a:rPr sz="577" spc="22" dirty="0">
                <a:latin typeface="Calibri"/>
                <a:cs typeface="Calibri"/>
              </a:rPr>
              <a:t>e</a:t>
            </a:r>
            <a:r>
              <a:rPr sz="577" spc="13" dirty="0">
                <a:latin typeface="Calibri"/>
                <a:cs typeface="Calibri"/>
              </a:rPr>
              <a:t>cti</a:t>
            </a:r>
            <a:r>
              <a:rPr sz="577" spc="29" dirty="0">
                <a:latin typeface="Calibri"/>
                <a:cs typeface="Calibri"/>
              </a:rPr>
              <a:t>o</a:t>
            </a:r>
            <a:r>
              <a:rPr sz="577" spc="13" dirty="0">
                <a:latin typeface="Calibri"/>
                <a:cs typeface="Calibri"/>
              </a:rPr>
              <a:t>ns</a:t>
            </a:r>
            <a:r>
              <a:rPr sz="577" dirty="0">
                <a:latin typeface="Calibri"/>
                <a:cs typeface="Calibri"/>
              </a:rPr>
              <a:t> </a:t>
            </a:r>
            <a:r>
              <a:rPr sz="577" spc="-48" dirty="0">
                <a:latin typeface="Calibri"/>
                <a:cs typeface="Calibri"/>
              </a:rPr>
              <a:t> </a:t>
            </a:r>
            <a:r>
              <a:rPr sz="577" spc="16" dirty="0">
                <a:latin typeface="Calibri"/>
                <a:cs typeface="Calibri"/>
              </a:rPr>
              <a:t>of</a:t>
            </a:r>
            <a:r>
              <a:rPr sz="577" dirty="0">
                <a:latin typeface="Calibri"/>
                <a:cs typeface="Calibri"/>
              </a:rPr>
              <a:t> </a:t>
            </a:r>
            <a:r>
              <a:rPr sz="577" spc="-61" dirty="0">
                <a:latin typeface="Calibri"/>
                <a:cs typeface="Calibri"/>
              </a:rPr>
              <a:t> </a:t>
            </a:r>
            <a:r>
              <a:rPr sz="577" spc="16" dirty="0">
                <a:latin typeface="Calibri"/>
                <a:cs typeface="Calibri"/>
              </a:rPr>
              <a:t>t</a:t>
            </a:r>
            <a:r>
              <a:rPr sz="577" spc="22" dirty="0">
                <a:latin typeface="Calibri"/>
                <a:cs typeface="Calibri"/>
              </a:rPr>
              <a:t>h</a:t>
            </a:r>
            <a:r>
              <a:rPr sz="577" spc="19" dirty="0">
                <a:latin typeface="Calibri"/>
                <a:cs typeface="Calibri"/>
              </a:rPr>
              <a:t>e</a:t>
            </a:r>
            <a:r>
              <a:rPr sz="577" dirty="0">
                <a:latin typeface="Calibri"/>
                <a:cs typeface="Calibri"/>
              </a:rPr>
              <a:t> </a:t>
            </a:r>
            <a:r>
              <a:rPr sz="577" spc="-61" dirty="0">
                <a:latin typeface="Calibri"/>
                <a:cs typeface="Calibri"/>
              </a:rPr>
              <a:t> </a:t>
            </a:r>
            <a:r>
              <a:rPr sz="577" spc="16" dirty="0">
                <a:latin typeface="Calibri"/>
                <a:cs typeface="Calibri"/>
              </a:rPr>
              <a:t>JC</a:t>
            </a:r>
            <a:r>
              <a:rPr sz="577" spc="26" dirty="0">
                <a:latin typeface="Calibri"/>
                <a:cs typeface="Calibri"/>
              </a:rPr>
              <a:t>P</a:t>
            </a:r>
            <a:r>
              <a:rPr sz="577" spc="22" dirty="0">
                <a:latin typeface="Calibri"/>
                <a:cs typeface="Calibri"/>
              </a:rPr>
              <a:t>A</a:t>
            </a:r>
            <a:r>
              <a:rPr sz="577" dirty="0">
                <a:latin typeface="Calibri"/>
                <a:cs typeface="Calibri"/>
              </a:rPr>
              <a:t> </a:t>
            </a:r>
            <a:r>
              <a:rPr sz="577" spc="-64" dirty="0">
                <a:latin typeface="Calibri"/>
                <a:cs typeface="Calibri"/>
              </a:rPr>
              <a:t> </a:t>
            </a:r>
            <a:r>
              <a:rPr sz="577" spc="16" dirty="0">
                <a:latin typeface="Calibri"/>
                <a:cs typeface="Calibri"/>
              </a:rPr>
              <a:t>i</a:t>
            </a:r>
            <a:r>
              <a:rPr sz="577" spc="13" dirty="0">
                <a:latin typeface="Calibri"/>
                <a:cs typeface="Calibri"/>
              </a:rPr>
              <a:t>.e;</a:t>
            </a:r>
            <a:r>
              <a:rPr sz="577" dirty="0">
                <a:latin typeface="Calibri"/>
                <a:cs typeface="Calibri"/>
              </a:rPr>
              <a:t> </a:t>
            </a:r>
            <a:r>
              <a:rPr sz="577" spc="-61" dirty="0">
                <a:latin typeface="Calibri"/>
                <a:cs typeface="Calibri"/>
              </a:rPr>
              <a:t> </a:t>
            </a:r>
            <a:r>
              <a:rPr sz="577" spc="22" dirty="0">
                <a:latin typeface="Calibri"/>
                <a:cs typeface="Calibri"/>
              </a:rPr>
              <a:t>eng</a:t>
            </a:r>
            <a:r>
              <a:rPr sz="577" spc="26" dirty="0">
                <a:latin typeface="Calibri"/>
                <a:cs typeface="Calibri"/>
              </a:rPr>
              <a:t>a</a:t>
            </a:r>
            <a:r>
              <a:rPr sz="577" spc="22" dirty="0">
                <a:latin typeface="Calibri"/>
                <a:cs typeface="Calibri"/>
              </a:rPr>
              <a:t>ge</a:t>
            </a:r>
            <a:r>
              <a:rPr sz="577" spc="35" dirty="0">
                <a:latin typeface="Calibri"/>
                <a:cs typeface="Calibri"/>
              </a:rPr>
              <a:t>m</a:t>
            </a:r>
            <a:r>
              <a:rPr sz="577" spc="22" dirty="0">
                <a:latin typeface="Calibri"/>
                <a:cs typeface="Calibri"/>
              </a:rPr>
              <a:t>en</a:t>
            </a:r>
            <a:r>
              <a:rPr sz="577" spc="13" dirty="0">
                <a:latin typeface="Calibri"/>
                <a:cs typeface="Calibri"/>
              </a:rPr>
              <a:t>t</a:t>
            </a:r>
            <a:r>
              <a:rPr sz="577" dirty="0">
                <a:latin typeface="Calibri"/>
                <a:cs typeface="Calibri"/>
              </a:rPr>
              <a:t> </a:t>
            </a:r>
            <a:r>
              <a:rPr sz="577" spc="-51" dirty="0">
                <a:latin typeface="Calibri"/>
                <a:cs typeface="Calibri"/>
              </a:rPr>
              <a:t> </a:t>
            </a:r>
            <a:r>
              <a:rPr sz="577" spc="16" dirty="0">
                <a:latin typeface="Calibri"/>
                <a:cs typeface="Calibri"/>
              </a:rPr>
              <a:t>wit</a:t>
            </a:r>
            <a:r>
              <a:rPr sz="577" spc="19" dirty="0">
                <a:latin typeface="Calibri"/>
                <a:cs typeface="Calibri"/>
              </a:rPr>
              <a:t>h</a:t>
            </a:r>
            <a:r>
              <a:rPr sz="577" dirty="0">
                <a:latin typeface="Calibri"/>
                <a:cs typeface="Calibri"/>
              </a:rPr>
              <a:t> </a:t>
            </a:r>
            <a:r>
              <a:rPr sz="577" spc="-54" dirty="0">
                <a:latin typeface="Calibri"/>
                <a:cs typeface="Calibri"/>
              </a:rPr>
              <a:t> </a:t>
            </a:r>
            <a:r>
              <a:rPr sz="577" spc="19" dirty="0">
                <a:latin typeface="Calibri"/>
                <a:cs typeface="Calibri"/>
              </a:rPr>
              <a:t>a</a:t>
            </a:r>
            <a:r>
              <a:rPr sz="577" dirty="0">
                <a:latin typeface="Calibri"/>
                <a:cs typeface="Calibri"/>
              </a:rPr>
              <a:t> </a:t>
            </a:r>
            <a:r>
              <a:rPr sz="577" spc="-61" dirty="0">
                <a:latin typeface="Calibri"/>
                <a:cs typeface="Calibri"/>
              </a:rPr>
              <a:t> </a:t>
            </a:r>
            <a:r>
              <a:rPr sz="577" spc="19" dirty="0">
                <a:latin typeface="Calibri"/>
                <a:cs typeface="Calibri"/>
              </a:rPr>
              <a:t>sc</a:t>
            </a:r>
            <a:r>
              <a:rPr sz="577" spc="13" dirty="0">
                <a:latin typeface="Calibri"/>
                <a:cs typeface="Calibri"/>
              </a:rPr>
              <a:t>h</a:t>
            </a:r>
            <a:r>
              <a:rPr sz="577" spc="29" dirty="0">
                <a:latin typeface="Calibri"/>
                <a:cs typeface="Calibri"/>
              </a:rPr>
              <a:t>o</a:t>
            </a:r>
            <a:r>
              <a:rPr sz="577" spc="13" dirty="0">
                <a:latin typeface="Calibri"/>
                <a:cs typeface="Calibri"/>
              </a:rPr>
              <a:t>ol's</a:t>
            </a:r>
            <a:r>
              <a:rPr sz="577" dirty="0">
                <a:latin typeface="Calibri"/>
                <a:cs typeface="Calibri"/>
              </a:rPr>
              <a:t> </a:t>
            </a:r>
            <a:r>
              <a:rPr sz="577" spc="-54" dirty="0">
                <a:latin typeface="Calibri"/>
                <a:cs typeface="Calibri"/>
              </a:rPr>
              <a:t> </a:t>
            </a:r>
            <a:r>
              <a:rPr sz="577" spc="29" dirty="0">
                <a:latin typeface="Calibri"/>
                <a:cs typeface="Calibri"/>
              </a:rPr>
              <a:t>o</a:t>
            </a:r>
            <a:r>
              <a:rPr sz="577" spc="32" dirty="0">
                <a:latin typeface="Calibri"/>
                <a:cs typeface="Calibri"/>
              </a:rPr>
              <a:t>w</a:t>
            </a:r>
            <a:r>
              <a:rPr sz="577" spc="19" dirty="0">
                <a:latin typeface="Calibri"/>
                <a:cs typeface="Calibri"/>
              </a:rPr>
              <a:t>n</a:t>
            </a:r>
            <a:r>
              <a:rPr sz="577" spc="6" dirty="0">
                <a:latin typeface="Calibri"/>
                <a:cs typeface="Calibri"/>
              </a:rPr>
              <a:t> </a:t>
            </a:r>
            <a:r>
              <a:rPr sz="577" spc="16" dirty="0">
                <a:latin typeface="Calibri"/>
                <a:cs typeface="Calibri"/>
              </a:rPr>
              <a:t>r</a:t>
            </a:r>
            <a:r>
              <a:rPr sz="577" spc="13" dirty="0">
                <a:latin typeface="Calibri"/>
                <a:cs typeface="Calibri"/>
              </a:rPr>
              <a:t>el</a:t>
            </a:r>
            <a:r>
              <a:rPr sz="577" spc="10" dirty="0">
                <a:latin typeface="Calibri"/>
                <a:cs typeface="Calibri"/>
              </a:rPr>
              <a:t>i</a:t>
            </a:r>
            <a:r>
              <a:rPr sz="577" spc="16" dirty="0">
                <a:latin typeface="Calibri"/>
                <a:cs typeface="Calibri"/>
              </a:rPr>
              <a:t>gi</a:t>
            </a:r>
            <a:r>
              <a:rPr sz="577" spc="29" dirty="0">
                <a:latin typeface="Calibri"/>
                <a:cs typeface="Calibri"/>
              </a:rPr>
              <a:t>o</a:t>
            </a:r>
            <a:r>
              <a:rPr sz="577" spc="13" dirty="0">
                <a:latin typeface="Calibri"/>
                <a:cs typeface="Calibri"/>
              </a:rPr>
              <a:t>us</a:t>
            </a:r>
            <a:r>
              <a:rPr sz="577" spc="32" dirty="0">
                <a:latin typeface="Calibri"/>
                <a:cs typeface="Calibri"/>
              </a:rPr>
              <a:t> </a:t>
            </a:r>
            <a:r>
              <a:rPr sz="577" spc="22" dirty="0">
                <a:latin typeface="Calibri"/>
                <a:cs typeface="Calibri"/>
              </a:rPr>
              <a:t>edu</a:t>
            </a:r>
            <a:r>
              <a:rPr sz="577" spc="19" dirty="0">
                <a:latin typeface="Calibri"/>
                <a:cs typeface="Calibri"/>
              </a:rPr>
              <a:t>c</a:t>
            </a:r>
            <a:r>
              <a:rPr sz="577" spc="16" dirty="0">
                <a:latin typeface="Calibri"/>
                <a:cs typeface="Calibri"/>
              </a:rPr>
              <a:t>ati</a:t>
            </a:r>
            <a:r>
              <a:rPr sz="577" spc="29" dirty="0">
                <a:latin typeface="Calibri"/>
                <a:cs typeface="Calibri"/>
              </a:rPr>
              <a:t>o</a:t>
            </a:r>
            <a:r>
              <a:rPr sz="577" spc="19" dirty="0">
                <a:latin typeface="Calibri"/>
                <a:cs typeface="Calibri"/>
              </a:rPr>
              <a:t>n</a:t>
            </a:r>
            <a:r>
              <a:rPr sz="577" spc="29" dirty="0">
                <a:latin typeface="Calibri"/>
                <a:cs typeface="Calibri"/>
              </a:rPr>
              <a:t> </a:t>
            </a:r>
            <a:r>
              <a:rPr sz="577" spc="22" dirty="0">
                <a:latin typeface="Calibri"/>
                <a:cs typeface="Calibri"/>
              </a:rPr>
              <a:t>p</a:t>
            </a:r>
            <a:r>
              <a:rPr sz="577" spc="16" dirty="0">
                <a:latin typeface="Calibri"/>
                <a:cs typeface="Calibri"/>
              </a:rPr>
              <a:t>r</a:t>
            </a:r>
            <a:r>
              <a:rPr sz="577" spc="29" dirty="0">
                <a:latin typeface="Calibri"/>
                <a:cs typeface="Calibri"/>
              </a:rPr>
              <a:t>o</a:t>
            </a:r>
            <a:r>
              <a:rPr sz="577" spc="16" dirty="0">
                <a:latin typeface="Calibri"/>
                <a:cs typeface="Calibri"/>
              </a:rPr>
              <a:t>gr</a:t>
            </a:r>
            <a:r>
              <a:rPr sz="577" spc="26" dirty="0">
                <a:latin typeface="Calibri"/>
                <a:cs typeface="Calibri"/>
              </a:rPr>
              <a:t>a</a:t>
            </a:r>
            <a:r>
              <a:rPr sz="577" spc="42" dirty="0">
                <a:latin typeface="Calibri"/>
                <a:cs typeface="Calibri"/>
              </a:rPr>
              <a:t>mm</a:t>
            </a:r>
            <a:r>
              <a:rPr sz="577" spc="19" dirty="0">
                <a:latin typeface="Calibri"/>
                <a:cs typeface="Calibri"/>
              </a:rPr>
              <a:t>e </a:t>
            </a:r>
            <a:r>
              <a:rPr sz="577" spc="16" dirty="0">
                <a:latin typeface="Calibri"/>
                <a:cs typeface="Calibri"/>
              </a:rPr>
              <a:t>or</a:t>
            </a:r>
            <a:r>
              <a:rPr sz="577" spc="19" dirty="0">
                <a:latin typeface="Calibri"/>
                <a:cs typeface="Calibri"/>
              </a:rPr>
              <a:t> </a:t>
            </a:r>
            <a:r>
              <a:rPr sz="577" spc="29" dirty="0">
                <a:latin typeface="Calibri"/>
                <a:cs typeface="Calibri"/>
              </a:rPr>
              <a:t>w</a:t>
            </a:r>
            <a:r>
              <a:rPr sz="577" spc="16" dirty="0">
                <a:latin typeface="Calibri"/>
                <a:cs typeface="Calibri"/>
              </a:rPr>
              <a:t>it</a:t>
            </a:r>
            <a:r>
              <a:rPr sz="577" spc="19" dirty="0">
                <a:latin typeface="Calibri"/>
                <a:cs typeface="Calibri"/>
              </a:rPr>
              <a:t>h e</a:t>
            </a:r>
            <a:r>
              <a:rPr sz="577" spc="13" dirty="0">
                <a:latin typeface="Calibri"/>
                <a:cs typeface="Calibri"/>
              </a:rPr>
              <a:t>l</a:t>
            </a:r>
            <a:r>
              <a:rPr sz="577" spc="22" dirty="0">
                <a:latin typeface="Calibri"/>
                <a:cs typeface="Calibri"/>
              </a:rPr>
              <a:t>e</a:t>
            </a:r>
            <a:r>
              <a:rPr sz="577" spc="35" dirty="0">
                <a:latin typeface="Calibri"/>
                <a:cs typeface="Calibri"/>
              </a:rPr>
              <a:t>m</a:t>
            </a:r>
            <a:r>
              <a:rPr sz="577" spc="22" dirty="0">
                <a:latin typeface="Calibri"/>
                <a:cs typeface="Calibri"/>
              </a:rPr>
              <a:t>en</a:t>
            </a:r>
            <a:r>
              <a:rPr sz="577" spc="16" dirty="0">
                <a:latin typeface="Calibri"/>
                <a:cs typeface="Calibri"/>
              </a:rPr>
              <a:t>t</a:t>
            </a:r>
            <a:r>
              <a:rPr sz="577" spc="13" dirty="0">
                <a:latin typeface="Calibri"/>
                <a:cs typeface="Calibri"/>
              </a:rPr>
              <a:t>s</a:t>
            </a:r>
            <a:r>
              <a:rPr sz="577" spc="22" dirty="0">
                <a:latin typeface="Calibri"/>
                <a:cs typeface="Calibri"/>
              </a:rPr>
              <a:t> </a:t>
            </a:r>
            <a:r>
              <a:rPr sz="577" spc="16" dirty="0">
                <a:latin typeface="Calibri"/>
                <a:cs typeface="Calibri"/>
              </a:rPr>
              <a:t>of</a:t>
            </a:r>
            <a:r>
              <a:rPr sz="577" spc="22" dirty="0">
                <a:latin typeface="Calibri"/>
                <a:cs typeface="Calibri"/>
              </a:rPr>
              <a:t> </a:t>
            </a:r>
            <a:r>
              <a:rPr sz="577" spc="16" dirty="0">
                <a:latin typeface="Calibri"/>
                <a:cs typeface="Calibri"/>
              </a:rPr>
              <a:t>t</a:t>
            </a:r>
            <a:r>
              <a:rPr sz="577" spc="22" dirty="0">
                <a:latin typeface="Calibri"/>
                <a:cs typeface="Calibri"/>
              </a:rPr>
              <a:t>h</a:t>
            </a:r>
            <a:r>
              <a:rPr sz="577" spc="19" dirty="0">
                <a:latin typeface="Calibri"/>
                <a:cs typeface="Calibri"/>
              </a:rPr>
              <a:t>e </a:t>
            </a:r>
            <a:r>
              <a:rPr sz="577" spc="26" dirty="0">
                <a:latin typeface="Calibri"/>
                <a:cs typeface="Calibri"/>
              </a:rPr>
              <a:t>P</a:t>
            </a:r>
            <a:r>
              <a:rPr sz="577" spc="22" dirty="0">
                <a:latin typeface="Calibri"/>
                <a:cs typeface="Calibri"/>
              </a:rPr>
              <a:t>E</a:t>
            </a:r>
            <a:r>
              <a:rPr sz="577" spc="10" dirty="0">
                <a:latin typeface="Calibri"/>
                <a:cs typeface="Calibri"/>
              </a:rPr>
              <a:t>,</a:t>
            </a:r>
            <a:r>
              <a:rPr sz="577" spc="19" dirty="0">
                <a:latin typeface="Calibri"/>
                <a:cs typeface="Calibri"/>
              </a:rPr>
              <a:t> </a:t>
            </a:r>
            <a:r>
              <a:rPr sz="577" spc="13" dirty="0">
                <a:latin typeface="Calibri"/>
                <a:cs typeface="Calibri"/>
              </a:rPr>
              <a:t>S</a:t>
            </a:r>
            <a:r>
              <a:rPr sz="577" spc="26" dirty="0">
                <a:latin typeface="Calibri"/>
                <a:cs typeface="Calibri"/>
              </a:rPr>
              <a:t>PH</a:t>
            </a:r>
            <a:r>
              <a:rPr sz="577" spc="19" dirty="0">
                <a:latin typeface="Calibri"/>
                <a:cs typeface="Calibri"/>
              </a:rPr>
              <a:t>E</a:t>
            </a:r>
            <a:r>
              <a:rPr sz="577" spc="26" dirty="0">
                <a:latin typeface="Calibri"/>
                <a:cs typeface="Calibri"/>
              </a:rPr>
              <a:t> </a:t>
            </a:r>
            <a:r>
              <a:rPr sz="577" spc="19" dirty="0">
                <a:latin typeface="Calibri"/>
                <a:cs typeface="Calibri"/>
              </a:rPr>
              <a:t>c</a:t>
            </a:r>
            <a:r>
              <a:rPr sz="577" spc="22" dirty="0">
                <a:latin typeface="Calibri"/>
                <a:cs typeface="Calibri"/>
              </a:rPr>
              <a:t>u</a:t>
            </a:r>
            <a:r>
              <a:rPr sz="577" spc="16" dirty="0">
                <a:latin typeface="Calibri"/>
                <a:cs typeface="Calibri"/>
              </a:rPr>
              <a:t>r</a:t>
            </a:r>
            <a:r>
              <a:rPr sz="577" spc="13" dirty="0">
                <a:latin typeface="Calibri"/>
                <a:cs typeface="Calibri"/>
              </a:rPr>
              <a:t>ri</a:t>
            </a:r>
            <a:r>
              <a:rPr sz="577" spc="19" dirty="0">
                <a:latin typeface="Calibri"/>
                <a:cs typeface="Calibri"/>
              </a:rPr>
              <a:t>c</a:t>
            </a:r>
            <a:r>
              <a:rPr sz="577" spc="13" dirty="0">
                <a:latin typeface="Calibri"/>
                <a:cs typeface="Calibri"/>
              </a:rPr>
              <a:t>u</a:t>
            </a:r>
            <a:r>
              <a:rPr sz="577" spc="16" dirty="0">
                <a:latin typeface="Calibri"/>
                <a:cs typeface="Calibri"/>
              </a:rPr>
              <a:t>l</a:t>
            </a:r>
            <a:r>
              <a:rPr sz="577" spc="22" dirty="0">
                <a:latin typeface="Calibri"/>
                <a:cs typeface="Calibri"/>
              </a:rPr>
              <a:t>u</a:t>
            </a:r>
            <a:r>
              <a:rPr sz="577" spc="32" dirty="0">
                <a:latin typeface="Calibri"/>
                <a:cs typeface="Calibri"/>
              </a:rPr>
              <a:t>m</a:t>
            </a:r>
            <a:r>
              <a:rPr sz="577" spc="26" dirty="0">
                <a:latin typeface="Calibri"/>
                <a:cs typeface="Calibri"/>
              </a:rPr>
              <a:t> a</a:t>
            </a:r>
            <a:r>
              <a:rPr sz="577" spc="22" dirty="0">
                <a:latin typeface="Calibri"/>
                <a:cs typeface="Calibri"/>
              </a:rPr>
              <a:t>n</a:t>
            </a:r>
            <a:r>
              <a:rPr sz="577" spc="19" dirty="0">
                <a:latin typeface="Calibri"/>
                <a:cs typeface="Calibri"/>
              </a:rPr>
              <a:t>d</a:t>
            </a:r>
            <a:r>
              <a:rPr sz="577" spc="6" dirty="0">
                <a:latin typeface="Calibri"/>
                <a:cs typeface="Calibri"/>
              </a:rPr>
              <a:t> </a:t>
            </a:r>
            <a:r>
              <a:rPr sz="577" spc="26" dirty="0">
                <a:latin typeface="Calibri"/>
                <a:cs typeface="Calibri"/>
              </a:rPr>
              <a:t>C</a:t>
            </a:r>
            <a:r>
              <a:rPr sz="577" spc="13" dirty="0">
                <a:latin typeface="Calibri"/>
                <a:cs typeface="Calibri"/>
              </a:rPr>
              <a:t>S</a:t>
            </a:r>
            <a:r>
              <a:rPr sz="577" spc="26" dirty="0">
                <a:latin typeface="Calibri"/>
                <a:cs typeface="Calibri"/>
              </a:rPr>
              <a:t>P</a:t>
            </a:r>
            <a:r>
              <a:rPr sz="577" spc="22" dirty="0">
                <a:latin typeface="Calibri"/>
                <a:cs typeface="Calibri"/>
              </a:rPr>
              <a:t>E</a:t>
            </a:r>
            <a:r>
              <a:rPr sz="577" spc="10" dirty="0">
                <a:latin typeface="Calibri"/>
                <a:cs typeface="Calibri"/>
              </a:rPr>
              <a:t>.</a:t>
            </a:r>
            <a:endParaRPr sz="577" dirty="0">
              <a:latin typeface="Calibri"/>
              <a:cs typeface="Calibri"/>
            </a:endParaRPr>
          </a:p>
        </p:txBody>
      </p:sp>
      <p:sp>
        <p:nvSpPr>
          <p:cNvPr id="87" name="object 87"/>
          <p:cNvSpPr/>
          <p:nvPr/>
        </p:nvSpPr>
        <p:spPr>
          <a:xfrm>
            <a:off x="2146262" y="5722462"/>
            <a:ext cx="4845777" cy="184372"/>
          </a:xfrm>
          <a:custGeom>
            <a:avLst/>
            <a:gdLst/>
            <a:ahLst/>
            <a:cxnLst/>
            <a:rect l="l" t="t" r="r" b="b"/>
            <a:pathLst>
              <a:path w="7560309" h="287654">
                <a:moveTo>
                  <a:pt x="0" y="287654"/>
                </a:moveTo>
                <a:lnTo>
                  <a:pt x="7560309" y="287654"/>
                </a:lnTo>
                <a:lnTo>
                  <a:pt x="7560309" y="0"/>
                </a:lnTo>
                <a:lnTo>
                  <a:pt x="0" y="0"/>
                </a:lnTo>
                <a:lnTo>
                  <a:pt x="0" y="287654"/>
                </a:lnTo>
                <a:close/>
              </a:path>
            </a:pathLst>
          </a:custGeom>
          <a:solidFill>
            <a:srgbClr val="F8DCA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6022559" y="5930033"/>
            <a:ext cx="830693" cy="48718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 txBox="1"/>
          <p:nvPr/>
        </p:nvSpPr>
        <p:spPr>
          <a:xfrm>
            <a:off x="2272922" y="5775976"/>
            <a:ext cx="409038" cy="1084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139"/>
            <a:r>
              <a:rPr sz="705" b="1" spc="19" dirty="0">
                <a:latin typeface="Arial"/>
                <a:cs typeface="Arial"/>
              </a:rPr>
              <a:t>P</a:t>
            </a:r>
            <a:r>
              <a:rPr sz="705" b="1" spc="-3" dirty="0">
                <a:latin typeface="Arial"/>
                <a:cs typeface="Arial"/>
              </a:rPr>
              <a:t>r</a:t>
            </a:r>
            <a:r>
              <a:rPr sz="705" b="1" spc="-6" dirty="0">
                <a:latin typeface="Arial"/>
                <a:cs typeface="Arial"/>
              </a:rPr>
              <a:t>i</a:t>
            </a:r>
            <a:r>
              <a:rPr sz="705" b="1" spc="19" dirty="0">
                <a:latin typeface="Arial"/>
                <a:cs typeface="Arial"/>
              </a:rPr>
              <a:t>n</a:t>
            </a:r>
            <a:r>
              <a:rPr sz="705" b="1" spc="3" dirty="0">
                <a:latin typeface="Arial"/>
                <a:cs typeface="Arial"/>
              </a:rPr>
              <a:t>ci</a:t>
            </a:r>
            <a:r>
              <a:rPr sz="705" b="1" spc="19" dirty="0">
                <a:latin typeface="Arial"/>
                <a:cs typeface="Arial"/>
              </a:rPr>
              <a:t>p</a:t>
            </a:r>
            <a:r>
              <a:rPr sz="705" b="1" spc="13" dirty="0">
                <a:latin typeface="Arial"/>
                <a:cs typeface="Arial"/>
              </a:rPr>
              <a:t>a</a:t>
            </a:r>
            <a:r>
              <a:rPr sz="705" b="1" spc="16" dirty="0">
                <a:latin typeface="Arial"/>
                <a:cs typeface="Arial"/>
              </a:rPr>
              <a:t>l</a:t>
            </a:r>
            <a:endParaRPr sz="705">
              <a:latin typeface="Arial"/>
              <a:cs typeface="Arial"/>
            </a:endParaRPr>
          </a:p>
        </p:txBody>
      </p:sp>
      <p:sp>
        <p:nvSpPr>
          <p:cNvPr id="90" name="object 90"/>
          <p:cNvSpPr txBox="1"/>
          <p:nvPr/>
        </p:nvSpPr>
        <p:spPr>
          <a:xfrm>
            <a:off x="3565400" y="5775976"/>
            <a:ext cx="469274" cy="1084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139"/>
            <a:r>
              <a:rPr sz="705" b="1" spc="19" dirty="0">
                <a:latin typeface="Arial"/>
                <a:cs typeface="Arial"/>
              </a:rPr>
              <a:t>Yea</a:t>
            </a:r>
            <a:r>
              <a:rPr sz="705" b="1" spc="22" dirty="0">
                <a:latin typeface="Arial"/>
                <a:cs typeface="Arial"/>
              </a:rPr>
              <a:t>r</a:t>
            </a:r>
            <a:r>
              <a:rPr sz="705" b="1" spc="-119" dirty="0">
                <a:latin typeface="Arial"/>
                <a:cs typeface="Arial"/>
              </a:rPr>
              <a:t> </a:t>
            </a:r>
            <a:r>
              <a:rPr sz="705" b="1" spc="32" dirty="0">
                <a:latin typeface="Arial"/>
                <a:cs typeface="Arial"/>
              </a:rPr>
              <a:t>H</a:t>
            </a:r>
            <a:r>
              <a:rPr sz="705" b="1" spc="19" dirty="0">
                <a:latin typeface="Arial"/>
                <a:cs typeface="Arial"/>
              </a:rPr>
              <a:t>e</a:t>
            </a:r>
            <a:r>
              <a:rPr sz="705" b="1" spc="29" dirty="0">
                <a:latin typeface="Arial"/>
                <a:cs typeface="Arial"/>
              </a:rPr>
              <a:t>a</a:t>
            </a:r>
            <a:r>
              <a:rPr sz="705" b="1" spc="38" dirty="0">
                <a:latin typeface="Arial"/>
                <a:cs typeface="Arial"/>
              </a:rPr>
              <a:t>d</a:t>
            </a:r>
            <a:endParaRPr sz="705">
              <a:latin typeface="Arial"/>
              <a:cs typeface="Arial"/>
            </a:endParaRPr>
          </a:p>
        </p:txBody>
      </p:sp>
      <p:sp>
        <p:nvSpPr>
          <p:cNvPr id="91" name="object 91"/>
          <p:cNvSpPr txBox="1"/>
          <p:nvPr/>
        </p:nvSpPr>
        <p:spPr>
          <a:xfrm>
            <a:off x="4826864" y="5770114"/>
            <a:ext cx="1057394" cy="4536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139">
              <a:tabLst>
                <a:tab pos="734584" algn="l"/>
              </a:tabLst>
            </a:pPr>
            <a:r>
              <a:rPr sz="705" b="1" spc="-22" dirty="0">
                <a:latin typeface="Arial"/>
                <a:cs typeface="Arial"/>
              </a:rPr>
              <a:t>R</a:t>
            </a:r>
            <a:r>
              <a:rPr sz="705" b="1" spc="19" dirty="0">
                <a:latin typeface="Arial"/>
                <a:cs typeface="Arial"/>
              </a:rPr>
              <a:t>o</a:t>
            </a:r>
            <a:r>
              <a:rPr sz="705" b="1" spc="16" dirty="0">
                <a:latin typeface="Arial"/>
                <a:cs typeface="Arial"/>
              </a:rPr>
              <a:t>ll</a:t>
            </a:r>
            <a:r>
              <a:rPr sz="705" b="1" spc="-80" dirty="0">
                <a:latin typeface="Arial"/>
                <a:cs typeface="Arial"/>
              </a:rPr>
              <a:t> </a:t>
            </a:r>
            <a:r>
              <a:rPr sz="705" b="1" spc="29" dirty="0">
                <a:latin typeface="Arial"/>
                <a:cs typeface="Arial"/>
              </a:rPr>
              <a:t>Nu</a:t>
            </a:r>
            <a:r>
              <a:rPr sz="705" b="1" spc="26" dirty="0">
                <a:latin typeface="Arial"/>
                <a:cs typeface="Arial"/>
              </a:rPr>
              <a:t>mb</a:t>
            </a:r>
            <a:r>
              <a:rPr sz="705" b="1" spc="3" dirty="0">
                <a:latin typeface="Arial"/>
                <a:cs typeface="Arial"/>
              </a:rPr>
              <a:t>e</a:t>
            </a:r>
            <a:r>
              <a:rPr sz="705" b="1" spc="-19" dirty="0">
                <a:latin typeface="Arial"/>
                <a:cs typeface="Arial"/>
              </a:rPr>
              <a:t>r</a:t>
            </a:r>
            <a:r>
              <a:rPr sz="705" b="1" spc="19" dirty="0">
                <a:latin typeface="Arial"/>
                <a:cs typeface="Arial"/>
              </a:rPr>
              <a:t>:</a:t>
            </a:r>
            <a:r>
              <a:rPr sz="705" b="1" dirty="0">
                <a:latin typeface="Arial"/>
                <a:cs typeface="Arial"/>
              </a:rPr>
              <a:t>	</a:t>
            </a:r>
            <a:r>
              <a:rPr sz="705" spc="13" dirty="0">
                <a:latin typeface="Arial"/>
                <a:cs typeface="Arial"/>
              </a:rPr>
              <a:t>6</a:t>
            </a:r>
            <a:r>
              <a:rPr sz="705" spc="6" dirty="0">
                <a:latin typeface="Arial"/>
                <a:cs typeface="Arial"/>
              </a:rPr>
              <a:t>009</a:t>
            </a:r>
            <a:r>
              <a:rPr sz="705" spc="-135" dirty="0">
                <a:latin typeface="Arial"/>
                <a:cs typeface="Arial"/>
              </a:rPr>
              <a:t>0</a:t>
            </a:r>
            <a:r>
              <a:rPr sz="705" spc="54" dirty="0">
                <a:latin typeface="Arial"/>
                <a:cs typeface="Arial"/>
              </a:rPr>
              <a:t>Q</a:t>
            </a:r>
            <a:endParaRPr sz="705">
              <a:latin typeface="Arial"/>
              <a:cs typeface="Arial"/>
            </a:endParaRPr>
          </a:p>
          <a:p>
            <a:pPr marL="13023" marR="54534" indent="2849">
              <a:lnSpc>
                <a:spcPct val="101099"/>
              </a:lnSpc>
              <a:spcBef>
                <a:spcPts val="407"/>
              </a:spcBef>
            </a:pPr>
            <a:r>
              <a:rPr sz="641" spc="-3" dirty="0">
                <a:latin typeface="Arial"/>
                <a:cs typeface="Arial"/>
              </a:rPr>
              <a:t>A</a:t>
            </a:r>
            <a:r>
              <a:rPr sz="641" dirty="0">
                <a:latin typeface="Arial"/>
                <a:cs typeface="Arial"/>
              </a:rPr>
              <a:t>n</a:t>
            </a:r>
            <a:r>
              <a:rPr sz="641" spc="13" dirty="0">
                <a:latin typeface="Arial"/>
                <a:cs typeface="Arial"/>
              </a:rPr>
              <a:t>y</a:t>
            </a:r>
            <a:r>
              <a:rPr sz="641" spc="16" dirty="0">
                <a:latin typeface="Arial"/>
                <a:cs typeface="Arial"/>
              </a:rPr>
              <a:t>t</a:t>
            </a:r>
            <a:r>
              <a:rPr sz="641" spc="26" dirty="0">
                <a:latin typeface="Arial"/>
                <a:cs typeface="Arial"/>
              </a:rPr>
              <a:t>own</a:t>
            </a:r>
            <a:r>
              <a:rPr sz="641" spc="-119" dirty="0">
                <a:latin typeface="Arial"/>
                <a:cs typeface="Arial"/>
              </a:rPr>
              <a:t> </a:t>
            </a:r>
            <a:r>
              <a:rPr sz="641" spc="-70" dirty="0">
                <a:latin typeface="Arial"/>
                <a:cs typeface="Arial"/>
              </a:rPr>
              <a:t>S</a:t>
            </a:r>
            <a:r>
              <a:rPr sz="641" spc="6" dirty="0">
                <a:latin typeface="Arial"/>
                <a:cs typeface="Arial"/>
              </a:rPr>
              <a:t>e</a:t>
            </a:r>
            <a:r>
              <a:rPr sz="641" spc="-16" dirty="0">
                <a:latin typeface="Arial"/>
                <a:cs typeface="Arial"/>
              </a:rPr>
              <a:t>c</a:t>
            </a:r>
            <a:r>
              <a:rPr sz="641" spc="13" dirty="0">
                <a:latin typeface="Arial"/>
                <a:cs typeface="Arial"/>
              </a:rPr>
              <a:t>o</a:t>
            </a:r>
            <a:r>
              <a:rPr sz="641" spc="22" dirty="0">
                <a:latin typeface="Arial"/>
                <a:cs typeface="Arial"/>
              </a:rPr>
              <a:t>n</a:t>
            </a:r>
            <a:r>
              <a:rPr sz="641" spc="-26" dirty="0">
                <a:latin typeface="Arial"/>
                <a:cs typeface="Arial"/>
              </a:rPr>
              <a:t>da</a:t>
            </a:r>
            <a:r>
              <a:rPr sz="641" spc="-19" dirty="0">
                <a:latin typeface="Arial"/>
                <a:cs typeface="Arial"/>
              </a:rPr>
              <a:t>r</a:t>
            </a:r>
            <a:r>
              <a:rPr sz="641" spc="64" dirty="0">
                <a:latin typeface="Arial"/>
                <a:cs typeface="Arial"/>
              </a:rPr>
              <a:t>y</a:t>
            </a:r>
            <a:r>
              <a:rPr sz="641" spc="-58" dirty="0">
                <a:latin typeface="Arial"/>
                <a:cs typeface="Arial"/>
              </a:rPr>
              <a:t>S</a:t>
            </a:r>
            <a:r>
              <a:rPr sz="641" dirty="0">
                <a:latin typeface="Arial"/>
                <a:cs typeface="Arial"/>
              </a:rPr>
              <a:t>c</a:t>
            </a:r>
            <a:r>
              <a:rPr sz="641" spc="19" dirty="0">
                <a:latin typeface="Arial"/>
                <a:cs typeface="Arial"/>
              </a:rPr>
              <a:t>ho</a:t>
            </a:r>
            <a:r>
              <a:rPr sz="641" spc="16" dirty="0">
                <a:latin typeface="Arial"/>
                <a:cs typeface="Arial"/>
              </a:rPr>
              <a:t>o</a:t>
            </a:r>
            <a:r>
              <a:rPr sz="641" spc="10" dirty="0">
                <a:latin typeface="Arial"/>
                <a:cs typeface="Arial"/>
              </a:rPr>
              <a:t>l </a:t>
            </a:r>
            <a:r>
              <a:rPr sz="609" spc="29" dirty="0">
                <a:latin typeface="Arial"/>
                <a:cs typeface="Arial"/>
              </a:rPr>
              <a:t>A</a:t>
            </a:r>
            <a:r>
              <a:rPr sz="609" spc="26" dirty="0">
                <a:latin typeface="Arial"/>
                <a:cs typeface="Arial"/>
              </a:rPr>
              <a:t>n</a:t>
            </a:r>
            <a:r>
              <a:rPr sz="609" spc="16" dirty="0">
                <a:latin typeface="Arial"/>
                <a:cs typeface="Arial"/>
              </a:rPr>
              <a:t>y</a:t>
            </a:r>
            <a:r>
              <a:rPr sz="609" spc="3" dirty="0">
                <a:latin typeface="Arial"/>
                <a:cs typeface="Arial"/>
              </a:rPr>
              <a:t>t</a:t>
            </a:r>
            <a:r>
              <a:rPr sz="609" spc="35" dirty="0">
                <a:latin typeface="Arial"/>
                <a:cs typeface="Arial"/>
              </a:rPr>
              <a:t>ow</a:t>
            </a:r>
            <a:r>
              <a:rPr sz="609" spc="19" dirty="0">
                <a:latin typeface="Arial"/>
                <a:cs typeface="Arial"/>
              </a:rPr>
              <a:t>n</a:t>
            </a:r>
            <a:r>
              <a:rPr sz="609" spc="3" dirty="0">
                <a:latin typeface="Arial"/>
                <a:cs typeface="Arial"/>
              </a:rPr>
              <a:t>,</a:t>
            </a:r>
            <a:r>
              <a:rPr sz="609" spc="35" dirty="0">
                <a:latin typeface="Arial"/>
                <a:cs typeface="Arial"/>
              </a:rPr>
              <a:t>C</a:t>
            </a:r>
            <a:r>
              <a:rPr sz="609" spc="26" dirty="0">
                <a:latin typeface="Arial"/>
                <a:cs typeface="Arial"/>
              </a:rPr>
              <a:t>o</a:t>
            </a:r>
            <a:r>
              <a:rPr sz="609" spc="61" dirty="0">
                <a:latin typeface="Arial"/>
                <a:cs typeface="Arial"/>
              </a:rPr>
              <a:t>.</a:t>
            </a:r>
            <a:r>
              <a:rPr sz="609" spc="42" dirty="0">
                <a:latin typeface="Arial"/>
                <a:cs typeface="Arial"/>
              </a:rPr>
              <a:t>A</a:t>
            </a:r>
            <a:r>
              <a:rPr sz="609" spc="26" dirty="0">
                <a:latin typeface="Arial"/>
                <a:cs typeface="Arial"/>
              </a:rPr>
              <a:t>ny</a:t>
            </a:r>
            <a:r>
              <a:rPr sz="609" spc="10" dirty="0">
                <a:latin typeface="Arial"/>
                <a:cs typeface="Arial"/>
              </a:rPr>
              <a:t>t</a:t>
            </a:r>
            <a:r>
              <a:rPr sz="609" spc="26" dirty="0">
                <a:latin typeface="Arial"/>
                <a:cs typeface="Arial"/>
              </a:rPr>
              <a:t>o</a:t>
            </a:r>
            <a:r>
              <a:rPr sz="609" spc="51" dirty="0">
                <a:latin typeface="Arial"/>
                <a:cs typeface="Arial"/>
              </a:rPr>
              <a:t>w</a:t>
            </a:r>
            <a:r>
              <a:rPr sz="609" spc="45" dirty="0">
                <a:latin typeface="Arial"/>
                <a:cs typeface="Arial"/>
              </a:rPr>
              <a:t>n</a:t>
            </a:r>
            <a:r>
              <a:rPr sz="609" spc="22" dirty="0">
                <a:latin typeface="Arial"/>
                <a:cs typeface="Arial"/>
              </a:rPr>
              <a:t> </a:t>
            </a:r>
            <a:r>
              <a:rPr sz="641" spc="-13" dirty="0">
                <a:latin typeface="Arial"/>
                <a:cs typeface="Arial"/>
              </a:rPr>
              <a:t>V9</a:t>
            </a:r>
            <a:r>
              <a:rPr sz="641" spc="61" dirty="0">
                <a:latin typeface="Arial"/>
                <a:cs typeface="Arial"/>
              </a:rPr>
              <a:t>4</a:t>
            </a:r>
            <a:r>
              <a:rPr sz="641" spc="-26" dirty="0">
                <a:latin typeface="Arial"/>
                <a:cs typeface="Arial"/>
              </a:rPr>
              <a:t>HX</a:t>
            </a:r>
            <a:r>
              <a:rPr sz="641" spc="-3" dirty="0">
                <a:latin typeface="Arial"/>
                <a:cs typeface="Arial"/>
              </a:rPr>
              <a:t>W</a:t>
            </a:r>
            <a:r>
              <a:rPr sz="641" spc="22" dirty="0">
                <a:latin typeface="Arial"/>
                <a:cs typeface="Arial"/>
              </a:rPr>
              <a:t>5</a:t>
            </a:r>
            <a:endParaRPr sz="641">
              <a:latin typeface="Arial"/>
              <a:cs typeface="Arial"/>
            </a:endParaRPr>
          </a:p>
        </p:txBody>
      </p:sp>
      <p:sp>
        <p:nvSpPr>
          <p:cNvPr id="92" name="object 92"/>
          <p:cNvSpPr txBox="1"/>
          <p:nvPr/>
        </p:nvSpPr>
        <p:spPr>
          <a:xfrm>
            <a:off x="2273899" y="5969384"/>
            <a:ext cx="553931" cy="1084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139"/>
            <a:r>
              <a:rPr sz="705" spc="-13" dirty="0">
                <a:latin typeface="Arial"/>
                <a:cs typeface="Arial"/>
              </a:rPr>
              <a:t>M</a:t>
            </a:r>
            <a:r>
              <a:rPr sz="705" spc="35" dirty="0">
                <a:latin typeface="Arial"/>
                <a:cs typeface="Arial"/>
              </a:rPr>
              <a:t>s</a:t>
            </a:r>
            <a:r>
              <a:rPr sz="705" spc="-131" dirty="0">
                <a:latin typeface="Arial"/>
                <a:cs typeface="Arial"/>
              </a:rPr>
              <a:t> </a:t>
            </a:r>
            <a:r>
              <a:rPr sz="705" spc="-6" dirty="0">
                <a:latin typeface="Arial"/>
                <a:cs typeface="Arial"/>
              </a:rPr>
              <a:t>M</a:t>
            </a:r>
            <a:r>
              <a:rPr sz="705" spc="-10" dirty="0">
                <a:latin typeface="Arial"/>
                <a:cs typeface="Arial"/>
              </a:rPr>
              <a:t>a</a:t>
            </a:r>
            <a:r>
              <a:rPr sz="705" spc="-22" dirty="0">
                <a:latin typeface="Arial"/>
                <a:cs typeface="Arial"/>
              </a:rPr>
              <a:t>r</a:t>
            </a:r>
            <a:r>
              <a:rPr sz="705" spc="67" dirty="0">
                <a:latin typeface="Arial"/>
                <a:cs typeface="Arial"/>
              </a:rPr>
              <a:t>y</a:t>
            </a:r>
            <a:r>
              <a:rPr sz="705" spc="-58" dirty="0">
                <a:latin typeface="Arial"/>
                <a:cs typeface="Arial"/>
              </a:rPr>
              <a:t>R</a:t>
            </a:r>
            <a:r>
              <a:rPr sz="705" spc="-32" dirty="0">
                <a:latin typeface="Arial"/>
                <a:cs typeface="Arial"/>
              </a:rPr>
              <a:t>y</a:t>
            </a:r>
            <a:r>
              <a:rPr sz="705" spc="-10" dirty="0">
                <a:latin typeface="Arial"/>
                <a:cs typeface="Arial"/>
              </a:rPr>
              <a:t>a</a:t>
            </a:r>
            <a:r>
              <a:rPr sz="705" spc="38" dirty="0">
                <a:latin typeface="Arial"/>
                <a:cs typeface="Arial"/>
              </a:rPr>
              <a:t>n</a:t>
            </a:r>
            <a:endParaRPr sz="705">
              <a:latin typeface="Arial"/>
              <a:cs typeface="Arial"/>
            </a:endParaRPr>
          </a:p>
        </p:txBody>
      </p:sp>
      <p:sp>
        <p:nvSpPr>
          <p:cNvPr id="93" name="object 93"/>
          <p:cNvSpPr txBox="1"/>
          <p:nvPr/>
        </p:nvSpPr>
        <p:spPr>
          <a:xfrm>
            <a:off x="3566377" y="5969384"/>
            <a:ext cx="667485" cy="1084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139"/>
            <a:r>
              <a:rPr sz="705" spc="-51" dirty="0">
                <a:latin typeface="Arial"/>
                <a:cs typeface="Arial"/>
              </a:rPr>
              <a:t>M</a:t>
            </a:r>
            <a:r>
              <a:rPr sz="705" spc="-67" dirty="0">
                <a:latin typeface="Arial"/>
                <a:cs typeface="Arial"/>
              </a:rPr>
              <a:t>R</a:t>
            </a:r>
            <a:r>
              <a:rPr sz="705" spc="54" dirty="0">
                <a:latin typeface="Arial"/>
                <a:cs typeface="Arial"/>
              </a:rPr>
              <a:t>.</a:t>
            </a:r>
            <a:r>
              <a:rPr sz="705" spc="-70" dirty="0">
                <a:latin typeface="Arial"/>
                <a:cs typeface="Arial"/>
              </a:rPr>
              <a:t>J</a:t>
            </a:r>
            <a:r>
              <a:rPr sz="705" spc="-22" dirty="0">
                <a:latin typeface="Arial"/>
                <a:cs typeface="Arial"/>
              </a:rPr>
              <a:t>ac</a:t>
            </a:r>
            <a:r>
              <a:rPr sz="705" spc="35" dirty="0">
                <a:latin typeface="Arial"/>
                <a:cs typeface="Arial"/>
              </a:rPr>
              <a:t>k</a:t>
            </a:r>
            <a:r>
              <a:rPr sz="705" spc="-131" dirty="0">
                <a:latin typeface="Arial"/>
                <a:cs typeface="Arial"/>
              </a:rPr>
              <a:t> </a:t>
            </a:r>
            <a:r>
              <a:rPr sz="705" spc="3" dirty="0">
                <a:latin typeface="Arial"/>
                <a:cs typeface="Arial"/>
              </a:rPr>
              <a:t>Q</a:t>
            </a:r>
            <a:r>
              <a:rPr sz="705" spc="19" dirty="0">
                <a:latin typeface="Arial"/>
                <a:cs typeface="Arial"/>
              </a:rPr>
              <a:t>u</a:t>
            </a:r>
            <a:r>
              <a:rPr sz="705" dirty="0">
                <a:latin typeface="Arial"/>
                <a:cs typeface="Arial"/>
              </a:rPr>
              <a:t>i</a:t>
            </a:r>
            <a:r>
              <a:rPr sz="705" spc="19" dirty="0">
                <a:latin typeface="Arial"/>
                <a:cs typeface="Arial"/>
              </a:rPr>
              <a:t>g</a:t>
            </a:r>
            <a:r>
              <a:rPr sz="705" spc="-22" dirty="0">
                <a:latin typeface="Arial"/>
                <a:cs typeface="Arial"/>
              </a:rPr>
              <a:t>l</a:t>
            </a:r>
            <a:r>
              <a:rPr sz="705" spc="3" dirty="0">
                <a:latin typeface="Arial"/>
                <a:cs typeface="Arial"/>
              </a:rPr>
              <a:t>ey</a:t>
            </a:r>
            <a:endParaRPr sz="705">
              <a:latin typeface="Arial"/>
              <a:cs typeface="Arial"/>
            </a:endParaRPr>
          </a:p>
        </p:txBody>
      </p:sp>
      <p:sp>
        <p:nvSpPr>
          <p:cNvPr id="94" name="object 94"/>
          <p:cNvSpPr/>
          <p:nvPr/>
        </p:nvSpPr>
        <p:spPr>
          <a:xfrm>
            <a:off x="2284643" y="6137605"/>
            <a:ext cx="950759" cy="46154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3576878" y="6137605"/>
            <a:ext cx="1153853" cy="43712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2146262" y="6599145"/>
            <a:ext cx="4845777" cy="253970"/>
          </a:xfrm>
          <a:custGeom>
            <a:avLst/>
            <a:gdLst/>
            <a:ahLst/>
            <a:cxnLst/>
            <a:rect l="l" t="t" r="r" b="b"/>
            <a:pathLst>
              <a:path w="7560309" h="396240">
                <a:moveTo>
                  <a:pt x="0" y="396240"/>
                </a:moveTo>
                <a:lnTo>
                  <a:pt x="7560309" y="396240"/>
                </a:lnTo>
                <a:lnTo>
                  <a:pt x="7560309" y="0"/>
                </a:lnTo>
                <a:lnTo>
                  <a:pt x="0" y="0"/>
                </a:lnTo>
                <a:lnTo>
                  <a:pt x="0" y="396240"/>
                </a:lnTo>
                <a:close/>
              </a:path>
            </a:pathLst>
          </a:custGeom>
          <a:solidFill>
            <a:srgbClr val="EDB8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 txBox="1"/>
          <p:nvPr/>
        </p:nvSpPr>
        <p:spPr>
          <a:xfrm>
            <a:off x="2269990" y="6654630"/>
            <a:ext cx="2812391" cy="1183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139"/>
            <a:r>
              <a:rPr sz="769" spc="-10" dirty="0">
                <a:latin typeface="Arial"/>
                <a:cs typeface="Arial"/>
              </a:rPr>
              <a:t>T</a:t>
            </a:r>
            <a:r>
              <a:rPr sz="769" spc="38" dirty="0">
                <a:latin typeface="Arial"/>
                <a:cs typeface="Arial"/>
              </a:rPr>
              <a:t>h</a:t>
            </a:r>
            <a:r>
              <a:rPr sz="769" spc="-22" dirty="0">
                <a:latin typeface="Arial"/>
                <a:cs typeface="Arial"/>
              </a:rPr>
              <a:t>i</a:t>
            </a:r>
            <a:r>
              <a:rPr sz="769" spc="87" dirty="0">
                <a:latin typeface="Arial"/>
                <a:cs typeface="Arial"/>
              </a:rPr>
              <a:t>s</a:t>
            </a:r>
            <a:r>
              <a:rPr sz="769" spc="-29" dirty="0">
                <a:latin typeface="Arial"/>
                <a:cs typeface="Arial"/>
              </a:rPr>
              <a:t>J</a:t>
            </a:r>
            <a:r>
              <a:rPr sz="769" spc="-6" dirty="0">
                <a:latin typeface="Arial"/>
                <a:cs typeface="Arial"/>
              </a:rPr>
              <a:t>C</a:t>
            </a:r>
            <a:r>
              <a:rPr sz="769" spc="-163" dirty="0">
                <a:latin typeface="Arial"/>
                <a:cs typeface="Arial"/>
              </a:rPr>
              <a:t>P</a:t>
            </a:r>
            <a:r>
              <a:rPr sz="769" spc="45" dirty="0">
                <a:latin typeface="Arial"/>
                <a:cs typeface="Arial"/>
              </a:rPr>
              <a:t>A</a:t>
            </a:r>
            <a:r>
              <a:rPr sz="769" spc="-73" dirty="0">
                <a:latin typeface="Arial"/>
                <a:cs typeface="Arial"/>
              </a:rPr>
              <a:t> </a:t>
            </a:r>
            <a:r>
              <a:rPr sz="769" spc="-3" dirty="0">
                <a:latin typeface="Arial"/>
                <a:cs typeface="Arial"/>
              </a:rPr>
              <a:t>r</a:t>
            </a:r>
            <a:r>
              <a:rPr sz="769" spc="16" dirty="0">
                <a:latin typeface="Arial"/>
                <a:cs typeface="Arial"/>
              </a:rPr>
              <a:t>e</a:t>
            </a:r>
            <a:r>
              <a:rPr sz="769" spc="-13" dirty="0">
                <a:latin typeface="Arial"/>
                <a:cs typeface="Arial"/>
              </a:rPr>
              <a:t>c</a:t>
            </a:r>
            <a:r>
              <a:rPr sz="769" spc="32" dirty="0">
                <a:latin typeface="Arial"/>
                <a:cs typeface="Arial"/>
              </a:rPr>
              <a:t>o</a:t>
            </a:r>
            <a:r>
              <a:rPr sz="769" spc="38" dirty="0">
                <a:latin typeface="Arial"/>
                <a:cs typeface="Arial"/>
              </a:rPr>
              <a:t>g</a:t>
            </a:r>
            <a:r>
              <a:rPr sz="769" spc="32" dirty="0">
                <a:latin typeface="Arial"/>
                <a:cs typeface="Arial"/>
              </a:rPr>
              <a:t>n</a:t>
            </a:r>
            <a:r>
              <a:rPr sz="769" spc="-13" dirty="0">
                <a:latin typeface="Arial"/>
                <a:cs typeface="Arial"/>
              </a:rPr>
              <a:t>i</a:t>
            </a:r>
            <a:r>
              <a:rPr sz="769" spc="-32" dirty="0">
                <a:latin typeface="Arial"/>
                <a:cs typeface="Arial"/>
              </a:rPr>
              <a:t>se</a:t>
            </a:r>
            <a:r>
              <a:rPr sz="769" spc="32" dirty="0">
                <a:latin typeface="Arial"/>
                <a:cs typeface="Arial"/>
              </a:rPr>
              <a:t>s</a:t>
            </a:r>
            <a:r>
              <a:rPr sz="769" spc="-135" dirty="0">
                <a:latin typeface="Arial"/>
                <a:cs typeface="Arial"/>
              </a:rPr>
              <a:t> </a:t>
            </a:r>
            <a:r>
              <a:rPr sz="769" spc="16" dirty="0">
                <a:latin typeface="Arial"/>
                <a:cs typeface="Arial"/>
              </a:rPr>
              <a:t>a</a:t>
            </a:r>
            <a:r>
              <a:rPr sz="769" spc="38" dirty="0">
                <a:latin typeface="Arial"/>
                <a:cs typeface="Arial"/>
              </a:rPr>
              <a:t>nd</a:t>
            </a:r>
            <a:r>
              <a:rPr sz="769" spc="-58" dirty="0">
                <a:latin typeface="Arial"/>
                <a:cs typeface="Arial"/>
              </a:rPr>
              <a:t> </a:t>
            </a:r>
            <a:r>
              <a:rPr sz="769" spc="-3" dirty="0">
                <a:latin typeface="Arial"/>
                <a:cs typeface="Arial"/>
              </a:rPr>
              <a:t>r</a:t>
            </a:r>
            <a:r>
              <a:rPr sz="769" spc="16" dirty="0">
                <a:latin typeface="Arial"/>
                <a:cs typeface="Arial"/>
              </a:rPr>
              <a:t>e</a:t>
            </a:r>
            <a:r>
              <a:rPr sz="769" spc="-13" dirty="0">
                <a:latin typeface="Arial"/>
                <a:cs typeface="Arial"/>
              </a:rPr>
              <a:t>c</a:t>
            </a:r>
            <a:r>
              <a:rPr sz="769" spc="32" dirty="0">
                <a:latin typeface="Arial"/>
                <a:cs typeface="Arial"/>
              </a:rPr>
              <a:t>o</a:t>
            </a:r>
            <a:r>
              <a:rPr sz="769" spc="29" dirty="0">
                <a:latin typeface="Arial"/>
                <a:cs typeface="Arial"/>
              </a:rPr>
              <a:t>r</a:t>
            </a:r>
            <a:r>
              <a:rPr sz="769" spc="-6" dirty="0">
                <a:latin typeface="Arial"/>
                <a:cs typeface="Arial"/>
              </a:rPr>
              <a:t>d</a:t>
            </a:r>
            <a:r>
              <a:rPr sz="769" spc="32" dirty="0">
                <a:latin typeface="Arial"/>
                <a:cs typeface="Arial"/>
              </a:rPr>
              <a:t>s</a:t>
            </a:r>
            <a:r>
              <a:rPr sz="769" spc="-135" dirty="0">
                <a:latin typeface="Arial"/>
                <a:cs typeface="Arial"/>
              </a:rPr>
              <a:t> </a:t>
            </a:r>
            <a:r>
              <a:rPr sz="769" spc="-13" dirty="0">
                <a:latin typeface="Arial"/>
                <a:cs typeface="Arial"/>
              </a:rPr>
              <a:t>a</a:t>
            </a:r>
            <a:r>
              <a:rPr sz="769" spc="10" dirty="0">
                <a:latin typeface="Arial"/>
                <a:cs typeface="Arial"/>
              </a:rPr>
              <a:t>c</a:t>
            </a:r>
            <a:r>
              <a:rPr sz="769" spc="32" dirty="0">
                <a:latin typeface="Arial"/>
                <a:cs typeface="Arial"/>
              </a:rPr>
              <a:t>h</a:t>
            </a:r>
            <a:r>
              <a:rPr sz="769" spc="3" dirty="0">
                <a:latin typeface="Arial"/>
                <a:cs typeface="Arial"/>
              </a:rPr>
              <a:t>i</a:t>
            </a:r>
            <a:r>
              <a:rPr sz="769" spc="16" dirty="0">
                <a:latin typeface="Arial"/>
                <a:cs typeface="Arial"/>
              </a:rPr>
              <a:t>e</a:t>
            </a:r>
            <a:r>
              <a:rPr sz="769" spc="-3" dirty="0">
                <a:latin typeface="Arial"/>
                <a:cs typeface="Arial"/>
              </a:rPr>
              <a:t>v</a:t>
            </a:r>
            <a:r>
              <a:rPr sz="769" spc="10" dirty="0">
                <a:latin typeface="Arial"/>
                <a:cs typeface="Arial"/>
              </a:rPr>
              <a:t>e</a:t>
            </a:r>
            <a:r>
              <a:rPr sz="769" spc="42" dirty="0">
                <a:latin typeface="Arial"/>
                <a:cs typeface="Arial"/>
              </a:rPr>
              <a:t>m</a:t>
            </a:r>
            <a:r>
              <a:rPr sz="769" spc="16" dirty="0">
                <a:latin typeface="Arial"/>
                <a:cs typeface="Arial"/>
              </a:rPr>
              <a:t>e</a:t>
            </a:r>
            <a:r>
              <a:rPr sz="769" spc="54" dirty="0">
                <a:latin typeface="Arial"/>
                <a:cs typeface="Arial"/>
              </a:rPr>
              <a:t>n</a:t>
            </a:r>
            <a:r>
              <a:rPr sz="769" dirty="0">
                <a:latin typeface="Arial"/>
                <a:cs typeface="Arial"/>
              </a:rPr>
              <a:t>t</a:t>
            </a:r>
            <a:r>
              <a:rPr sz="769" spc="32" dirty="0">
                <a:latin typeface="Arial"/>
                <a:cs typeface="Arial"/>
              </a:rPr>
              <a:t>s</a:t>
            </a:r>
            <a:r>
              <a:rPr sz="769" spc="-106" dirty="0">
                <a:latin typeface="Arial"/>
                <a:cs typeface="Arial"/>
              </a:rPr>
              <a:t> </a:t>
            </a:r>
            <a:r>
              <a:rPr sz="769" spc="16" dirty="0">
                <a:latin typeface="Arial"/>
                <a:cs typeface="Arial"/>
              </a:rPr>
              <a:t>i</a:t>
            </a:r>
            <a:r>
              <a:rPr sz="769" spc="38" dirty="0">
                <a:latin typeface="Arial"/>
                <a:cs typeface="Arial"/>
              </a:rPr>
              <a:t>n</a:t>
            </a:r>
            <a:r>
              <a:rPr sz="769" spc="-122" dirty="0">
                <a:latin typeface="Arial"/>
                <a:cs typeface="Arial"/>
              </a:rPr>
              <a:t> </a:t>
            </a:r>
            <a:r>
              <a:rPr sz="769" spc="-29" dirty="0">
                <a:latin typeface="Arial"/>
                <a:cs typeface="Arial"/>
              </a:rPr>
              <a:t>J</a:t>
            </a:r>
            <a:r>
              <a:rPr sz="769" spc="38" dirty="0">
                <a:latin typeface="Arial"/>
                <a:cs typeface="Arial"/>
              </a:rPr>
              <a:t>u</a:t>
            </a:r>
            <a:r>
              <a:rPr sz="769" spc="32" dirty="0">
                <a:latin typeface="Arial"/>
                <a:cs typeface="Arial"/>
              </a:rPr>
              <a:t>n</a:t>
            </a:r>
            <a:r>
              <a:rPr sz="769" spc="29" dirty="0">
                <a:latin typeface="Arial"/>
                <a:cs typeface="Arial"/>
              </a:rPr>
              <a:t>io</a:t>
            </a:r>
            <a:r>
              <a:rPr sz="769" spc="22" dirty="0">
                <a:latin typeface="Arial"/>
                <a:cs typeface="Arial"/>
              </a:rPr>
              <a:t>r</a:t>
            </a:r>
            <a:r>
              <a:rPr sz="769" spc="-119" dirty="0">
                <a:latin typeface="Arial"/>
                <a:cs typeface="Arial"/>
              </a:rPr>
              <a:t> </a:t>
            </a:r>
            <a:r>
              <a:rPr sz="769" spc="-22" dirty="0">
                <a:latin typeface="Arial"/>
                <a:cs typeface="Arial"/>
              </a:rPr>
              <a:t>C</a:t>
            </a:r>
            <a:r>
              <a:rPr sz="769" spc="-3" dirty="0">
                <a:latin typeface="Arial"/>
                <a:cs typeface="Arial"/>
              </a:rPr>
              <a:t>y</a:t>
            </a:r>
            <a:r>
              <a:rPr sz="769" spc="10" dirty="0">
                <a:latin typeface="Arial"/>
                <a:cs typeface="Arial"/>
              </a:rPr>
              <a:t>c</a:t>
            </a:r>
            <a:r>
              <a:rPr sz="769" spc="3" dirty="0">
                <a:latin typeface="Arial"/>
                <a:cs typeface="Arial"/>
              </a:rPr>
              <a:t>l</a:t>
            </a:r>
            <a:r>
              <a:rPr sz="769" dirty="0">
                <a:latin typeface="Arial"/>
                <a:cs typeface="Arial"/>
              </a:rPr>
              <a:t>e.</a:t>
            </a:r>
            <a:endParaRPr sz="769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383458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680520"/>
          </a:xfrm>
        </p:spPr>
        <p:txBody>
          <a:bodyPr/>
          <a:lstStyle/>
          <a:p>
            <a:pPr>
              <a:lnSpc>
                <a:spcPct val="150000"/>
              </a:lnSpc>
              <a:defRPr/>
            </a:pPr>
            <a:r>
              <a:rPr lang="en-IE" dirty="0">
                <a:latin typeface="Calibri" panose="020F0502020204030204" pitchFamily="34" charset="0"/>
                <a:cs typeface="Calibri" panose="020F0502020204030204" pitchFamily="34" charset="0"/>
              </a:rPr>
              <a:t>Expectations</a:t>
            </a:r>
          </a:p>
          <a:p>
            <a:pPr>
              <a:lnSpc>
                <a:spcPct val="150000"/>
              </a:lnSpc>
              <a:defRPr/>
            </a:pPr>
            <a:r>
              <a:rPr lang="en-IE" dirty="0">
                <a:latin typeface="Calibri" panose="020F0502020204030204" pitchFamily="34" charset="0"/>
                <a:cs typeface="Calibri" panose="020F0502020204030204" pitchFamily="34" charset="0"/>
              </a:rPr>
              <a:t>Every student is encouraged to reach her/his potential</a:t>
            </a:r>
          </a:p>
          <a:p>
            <a:pPr>
              <a:lnSpc>
                <a:spcPct val="150000"/>
              </a:lnSpc>
              <a:defRPr/>
            </a:pPr>
            <a:endParaRPr lang="en-IE" dirty="0"/>
          </a:p>
          <a:p>
            <a:pPr marL="0" indent="0" algn="ctr">
              <a:lnSpc>
                <a:spcPct val="150000"/>
              </a:lnSpc>
              <a:buNone/>
              <a:defRPr/>
            </a:pPr>
            <a:endParaRPr lang="en-IE" sz="2800" u="sng" dirty="0"/>
          </a:p>
          <a:p>
            <a:pPr marL="0" indent="0">
              <a:buNone/>
              <a:defRPr/>
            </a:pPr>
            <a:r>
              <a:rPr lang="en-IE" dirty="0"/>
              <a:t> </a:t>
            </a:r>
            <a:endParaRPr lang="en-IE" sz="1050" dirty="0"/>
          </a:p>
          <a:p>
            <a:pPr marL="0" indent="0">
              <a:lnSpc>
                <a:spcPct val="150000"/>
              </a:lnSpc>
              <a:buNone/>
              <a:defRPr/>
            </a:pPr>
            <a:endParaRPr lang="en-IE" u="sng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6513" y="-243408"/>
            <a:ext cx="4248473" cy="2232248"/>
          </a:xfrm>
          <a:prstGeom prst="rect">
            <a:avLst/>
          </a:prstGeom>
          <a:noFill/>
        </p:spPr>
      </p:pic>
      <p:pic>
        <p:nvPicPr>
          <p:cNvPr id="7" name="Picture 6" descr="NwPk Website logo.png"/>
          <p:cNvPicPr>
            <a:picLocks noChangeAspect="1"/>
          </p:cNvPicPr>
          <p:nvPr/>
        </p:nvPicPr>
        <p:blipFill>
          <a:blip r:embed="rId4">
            <a:clrChange>
              <a:clrFrom>
                <a:srgbClr val="0C64A8"/>
              </a:clrFrom>
              <a:clrTo>
                <a:srgbClr val="0C64A8">
                  <a:alpha val="0"/>
                </a:srgbClr>
              </a:clrTo>
            </a:clrChange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909" y="404664"/>
            <a:ext cx="2613891" cy="792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70671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46436332"/>
              </p:ext>
            </p:extLst>
          </p:nvPr>
        </p:nvGraphicFramePr>
        <p:xfrm>
          <a:off x="1043608" y="692696"/>
          <a:ext cx="7315224" cy="5299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00220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608512"/>
          </a:xfrm>
        </p:spPr>
        <p:txBody>
          <a:bodyPr/>
          <a:lstStyle/>
          <a:p>
            <a:pPr>
              <a:lnSpc>
                <a:spcPct val="150000"/>
              </a:lnSpc>
              <a:defRPr/>
            </a:pPr>
            <a:r>
              <a:rPr lang="en-IE" sz="2600" dirty="0">
                <a:latin typeface="Calibri" panose="020F0502020204030204" pitchFamily="34" charset="0"/>
                <a:cs typeface="Calibri" panose="020F0502020204030204" pitchFamily="34" charset="0"/>
              </a:rPr>
              <a:t>National average in HE participation is 60% in Ireland and 40% in UK. </a:t>
            </a:r>
          </a:p>
          <a:p>
            <a:pPr>
              <a:lnSpc>
                <a:spcPct val="150000"/>
              </a:lnSpc>
              <a:defRPr/>
            </a:pPr>
            <a:r>
              <a:rPr lang="en-IE" sz="2600" dirty="0">
                <a:latin typeface="Calibri" panose="020F0502020204030204" pitchFamily="34" charset="0"/>
                <a:cs typeface="Calibri" panose="020F0502020204030204" pitchFamily="34" charset="0"/>
              </a:rPr>
              <a:t>80% of our HE students attend UCD, DIT, TCD or IADT. </a:t>
            </a:r>
          </a:p>
          <a:p>
            <a:pPr>
              <a:lnSpc>
                <a:spcPct val="150000"/>
              </a:lnSpc>
              <a:defRPr/>
            </a:pPr>
            <a:r>
              <a:rPr lang="en-IE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Newpark’s</a:t>
            </a:r>
            <a:r>
              <a:rPr lang="en-IE" sz="2600" dirty="0">
                <a:latin typeface="Calibri" panose="020F0502020204030204" pitchFamily="34" charset="0"/>
                <a:cs typeface="Calibri" panose="020F0502020204030204" pitchFamily="34" charset="0"/>
              </a:rPr>
              <a:t> ‘first destination’ statistics reflect appropriate next step education and training choices (i.e. according to learning style) and informed career decision making on behalf our students</a:t>
            </a:r>
            <a:r>
              <a:rPr lang="en-IE" sz="2600" dirty="0"/>
              <a:t>. </a:t>
            </a:r>
          </a:p>
          <a:p>
            <a:pPr>
              <a:lnSpc>
                <a:spcPct val="150000"/>
              </a:lnSpc>
              <a:defRPr/>
            </a:pPr>
            <a:endParaRPr lang="en-IE" dirty="0"/>
          </a:p>
          <a:p>
            <a:pPr marL="0" indent="0" algn="ctr">
              <a:lnSpc>
                <a:spcPct val="150000"/>
              </a:lnSpc>
              <a:buNone/>
              <a:defRPr/>
            </a:pPr>
            <a:endParaRPr lang="en-IE" sz="2800" u="sng" dirty="0"/>
          </a:p>
          <a:p>
            <a:pPr marL="0" indent="0">
              <a:buNone/>
              <a:defRPr/>
            </a:pPr>
            <a:r>
              <a:rPr lang="en-IE" dirty="0"/>
              <a:t> </a:t>
            </a:r>
            <a:endParaRPr lang="en-IE" sz="1050" dirty="0"/>
          </a:p>
          <a:p>
            <a:pPr marL="0" indent="0">
              <a:lnSpc>
                <a:spcPct val="150000"/>
              </a:lnSpc>
              <a:buNone/>
              <a:defRPr/>
            </a:pPr>
            <a:endParaRPr lang="en-IE" u="sng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6513" y="-243408"/>
            <a:ext cx="4248473" cy="2232248"/>
          </a:xfrm>
          <a:prstGeom prst="rect">
            <a:avLst/>
          </a:prstGeom>
          <a:noFill/>
        </p:spPr>
      </p:pic>
      <p:pic>
        <p:nvPicPr>
          <p:cNvPr id="7" name="Picture 6" descr="NwPk Website logo.png"/>
          <p:cNvPicPr>
            <a:picLocks noChangeAspect="1"/>
          </p:cNvPicPr>
          <p:nvPr/>
        </p:nvPicPr>
        <p:blipFill>
          <a:blip r:embed="rId4">
            <a:clrChange>
              <a:clrFrom>
                <a:srgbClr val="0C64A8"/>
              </a:clrFrom>
              <a:clrTo>
                <a:srgbClr val="0C64A8">
                  <a:alpha val="0"/>
                </a:srgbClr>
              </a:clrTo>
            </a:clrChange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909" y="404664"/>
            <a:ext cx="2613891" cy="792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6257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328592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  <a:defRPr/>
            </a:pPr>
            <a:r>
              <a:rPr lang="en-IE" b="1" dirty="0">
                <a:latin typeface="Calibri" panose="020F0502020204030204" pitchFamily="34" charset="0"/>
                <a:cs typeface="Calibri" panose="020F0502020204030204" pitchFamily="34" charset="0"/>
              </a:rPr>
              <a:t>English, Irish and Maths</a:t>
            </a:r>
          </a:p>
          <a:p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English- Very high % attempting HL 94% -National Average 78%</a:t>
            </a:r>
          </a:p>
          <a:p>
            <a:pPr>
              <a:lnSpc>
                <a:spcPct val="150000"/>
              </a:lnSpc>
              <a:defRPr/>
            </a:pPr>
            <a:r>
              <a:rPr lang="en-IE" dirty="0"/>
              <a:t>Increasing numbers in HL Maths and Irish in Junior Cycle </a:t>
            </a:r>
          </a:p>
          <a:p>
            <a:pPr>
              <a:lnSpc>
                <a:spcPct val="150000"/>
              </a:lnSpc>
              <a:defRPr/>
            </a:pPr>
            <a:r>
              <a:rPr lang="en-IE" dirty="0"/>
              <a:t>Trend continuing through into LC especially in Maths.</a:t>
            </a:r>
          </a:p>
          <a:p>
            <a:pPr>
              <a:lnSpc>
                <a:spcPct val="150000"/>
              </a:lnSpc>
              <a:defRPr/>
            </a:pPr>
            <a:endParaRPr lang="en-IE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6513" y="-243408"/>
            <a:ext cx="3986157" cy="2232248"/>
          </a:xfrm>
          <a:prstGeom prst="rect">
            <a:avLst/>
          </a:prstGeom>
          <a:noFill/>
        </p:spPr>
      </p:pic>
      <p:pic>
        <p:nvPicPr>
          <p:cNvPr id="7" name="Picture 6" descr="NwPk Website logo.png"/>
          <p:cNvPicPr>
            <a:picLocks noChangeAspect="1"/>
          </p:cNvPicPr>
          <p:nvPr/>
        </p:nvPicPr>
        <p:blipFill>
          <a:blip r:embed="rId4">
            <a:clrChange>
              <a:clrFrom>
                <a:srgbClr val="0C64A8"/>
              </a:clrFrom>
              <a:clrTo>
                <a:srgbClr val="0C64A8">
                  <a:alpha val="0"/>
                </a:srgbClr>
              </a:clrTo>
            </a:clrChange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909" y="404664"/>
            <a:ext cx="2613891" cy="792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6484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1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4294967295"/>
          </p:nvPr>
        </p:nvSpPr>
        <p:spPr>
          <a:xfrm>
            <a:off x="395536" y="1850441"/>
            <a:ext cx="8712968" cy="4242855"/>
          </a:xfrm>
        </p:spPr>
        <p:txBody>
          <a:bodyPr/>
          <a:lstStyle/>
          <a:p>
            <a:pPr algn="just" eaLnBrk="1" hangingPunct="1">
              <a:lnSpc>
                <a:spcPct val="150000"/>
              </a:lnSpc>
              <a:defRPr/>
            </a:pPr>
            <a:r>
              <a:rPr lang="en-IE" sz="3600" dirty="0">
                <a:latin typeface="Calibri" panose="020F0502020204030204" pitchFamily="34" charset="0"/>
                <a:cs typeface="Calibri" panose="020F0502020204030204" pitchFamily="34" charset="0"/>
              </a:rPr>
              <a:t>Junior Cycle Profile of Achievement</a:t>
            </a:r>
          </a:p>
          <a:p>
            <a:pPr algn="just" eaLnBrk="1" hangingPunct="1">
              <a:lnSpc>
                <a:spcPct val="150000"/>
              </a:lnSpc>
              <a:defRPr/>
            </a:pPr>
            <a:r>
              <a:rPr lang="en-IE" sz="3600" dirty="0">
                <a:latin typeface="Calibri" panose="020F0502020204030204" pitchFamily="34" charset="0"/>
                <a:cs typeface="Calibri" panose="020F0502020204030204" pitchFamily="34" charset="0"/>
              </a:rPr>
              <a:t>Transition Year	</a:t>
            </a:r>
          </a:p>
          <a:p>
            <a:pPr algn="just" eaLnBrk="1" hangingPunct="1">
              <a:lnSpc>
                <a:spcPct val="150000"/>
              </a:lnSpc>
              <a:defRPr/>
            </a:pPr>
            <a:r>
              <a:rPr lang="en-IE" sz="3600" dirty="0">
                <a:latin typeface="Calibri" panose="020F0502020204030204" pitchFamily="34" charset="0"/>
                <a:cs typeface="Calibri" panose="020F0502020204030204" pitchFamily="34" charset="0"/>
              </a:rPr>
              <a:t>Leaving Certificate</a:t>
            </a:r>
            <a:endParaRPr lang="en-GB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 eaLnBrk="1" hangingPunct="1">
              <a:lnSpc>
                <a:spcPct val="90000"/>
              </a:lnSpc>
              <a:defRPr/>
            </a:pPr>
            <a:r>
              <a:rPr lang="en-IE" sz="2000" b="1" dirty="0">
                <a:latin typeface="Calibri" panose="020F0502020204030204" pitchFamily="34" charset="0"/>
                <a:cs typeface="Calibri" panose="020F0502020204030204" pitchFamily="34" charset="0"/>
              </a:rPr>
              <a:t>Established Leaving Certificate		(ELC)</a:t>
            </a:r>
          </a:p>
          <a:p>
            <a:pPr algn="just" eaLnBrk="1" hangingPunct="1">
              <a:lnSpc>
                <a:spcPct val="90000"/>
              </a:lnSpc>
              <a:defRPr/>
            </a:pPr>
            <a:r>
              <a:rPr lang="en-IE" sz="2000" b="1" dirty="0">
                <a:latin typeface="Calibri" panose="020F0502020204030204" pitchFamily="34" charset="0"/>
                <a:cs typeface="Calibri" panose="020F0502020204030204" pitchFamily="34" charset="0"/>
              </a:rPr>
              <a:t>Leaving Certificate Vocational Programme (LCVP)</a:t>
            </a:r>
            <a:endParaRPr lang="en-GB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 eaLnBrk="1" hangingPunct="1">
              <a:lnSpc>
                <a:spcPct val="90000"/>
              </a:lnSpc>
              <a:defRPr/>
            </a:pPr>
            <a:r>
              <a:rPr lang="en-IE" sz="2000" b="1" dirty="0">
                <a:latin typeface="Calibri" panose="020F0502020204030204" pitchFamily="34" charset="0"/>
                <a:cs typeface="Calibri" panose="020F0502020204030204" pitchFamily="34" charset="0"/>
              </a:rPr>
              <a:t>Leaving Certificate Applied			(LCA)</a:t>
            </a:r>
            <a:endParaRPr lang="en-GB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6512" y="-243408"/>
            <a:ext cx="10657184" cy="2016224"/>
          </a:xfrm>
          <a:prstGeom prst="rect">
            <a:avLst/>
          </a:prstGeom>
          <a:noFill/>
        </p:spPr>
      </p:pic>
      <p:pic>
        <p:nvPicPr>
          <p:cNvPr id="5" name="Picture 4" descr="NwPk Website logo.png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0C64A8"/>
              </a:clrFrom>
              <a:clrTo>
                <a:srgbClr val="0C64A8">
                  <a:alpha val="0"/>
                </a:srgbClr>
              </a:clrTo>
            </a:clrChange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1010" r="67460"/>
          <a:stretch/>
        </p:blipFill>
        <p:spPr>
          <a:xfrm>
            <a:off x="193039" y="188640"/>
            <a:ext cx="850569" cy="879295"/>
          </a:xfrm>
          <a:prstGeom prst="rect">
            <a:avLst/>
          </a:prstGeom>
        </p:spPr>
      </p:pic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30832" y="-243408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IE" sz="3600" dirty="0">
                <a:solidFill>
                  <a:srgbClr val="008AE8"/>
                </a:solidFill>
                <a:cs typeface="Times New Roman" pitchFamily="18" charset="0"/>
              </a:rPr>
              <a:t>The Comprehensive Curriculum</a:t>
            </a:r>
            <a:endParaRPr lang="en-GB" sz="3600" dirty="0">
              <a:solidFill>
                <a:srgbClr val="008AE8"/>
              </a:solidFill>
            </a:endParaRPr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7504" y="620688"/>
            <a:ext cx="9036496" cy="1139825"/>
          </a:xfrm>
        </p:spPr>
        <p:txBody>
          <a:bodyPr anchor="b" anchorCtr="0"/>
          <a:lstStyle/>
          <a:p>
            <a:pPr eaLnBrk="1" hangingPunct="1">
              <a:defRPr/>
            </a:pPr>
            <a:r>
              <a:rPr lang="en-IE" sz="3600" dirty="0">
                <a:solidFill>
                  <a:schemeClr val="tx1"/>
                </a:solidFill>
                <a:cs typeface="Times New Roman" pitchFamily="18" charset="0"/>
              </a:rPr>
              <a:t>Years 1-3</a:t>
            </a:r>
            <a:endParaRPr lang="en-GB" sz="3600" dirty="0">
              <a:solidFill>
                <a:schemeClr val="tx1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6512" y="-243408"/>
            <a:ext cx="10657184" cy="2016224"/>
          </a:xfrm>
          <a:prstGeom prst="rect">
            <a:avLst/>
          </a:prstGeom>
          <a:noFill/>
        </p:spPr>
      </p:pic>
      <p:pic>
        <p:nvPicPr>
          <p:cNvPr id="5" name="Picture 4" descr="NwPk Website logo.png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0C64A8"/>
              </a:clrFrom>
              <a:clrTo>
                <a:srgbClr val="0C64A8">
                  <a:alpha val="0"/>
                </a:srgbClr>
              </a:clrTo>
            </a:clrChange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1010" r="67460"/>
          <a:stretch/>
        </p:blipFill>
        <p:spPr>
          <a:xfrm>
            <a:off x="193039" y="188640"/>
            <a:ext cx="850569" cy="879295"/>
          </a:xfrm>
          <a:prstGeom prst="rect">
            <a:avLst/>
          </a:prstGeom>
        </p:spPr>
      </p:pic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30832" y="-243408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IE" sz="3600" dirty="0">
                <a:solidFill>
                  <a:srgbClr val="008AE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Comprehensive Curriculum</a:t>
            </a:r>
            <a:endParaRPr lang="en-GB" sz="3600" dirty="0">
              <a:solidFill>
                <a:srgbClr val="008AE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 3" descr="Rectangle: Click to edit Master text styles&#10;Second level&#10;Third level&#10;Fourth level&#10;Fifth level"/>
          <p:cNvSpPr txBox="1">
            <a:spLocks noChangeArrowheads="1"/>
          </p:cNvSpPr>
          <p:nvPr/>
        </p:nvSpPr>
        <p:spPr bwMode="auto">
          <a:xfrm>
            <a:off x="179512" y="1772816"/>
            <a:ext cx="5256584" cy="482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Ø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2" charset="2"/>
              <a:buChar char="l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l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IE" b="1" dirty="0">
                <a:latin typeface="Calibri" panose="020F0502020204030204" pitchFamily="34" charset="0"/>
                <a:cs typeface="Calibri" panose="020F0502020204030204" pitchFamily="34" charset="0"/>
              </a:rPr>
              <a:t>Core Subjects</a:t>
            </a: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IE" sz="2000" dirty="0">
                <a:latin typeface="Calibri" panose="020F0502020204030204" pitchFamily="34" charset="0"/>
                <a:cs typeface="Calibri" panose="020F0502020204030204" pitchFamily="34" charset="0"/>
              </a:rPr>
              <a:t>English, Irish, Mathematics, </a:t>
            </a: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IE" sz="2000" dirty="0">
                <a:latin typeface="Calibri" panose="020F0502020204030204" pitchFamily="34" charset="0"/>
                <a:cs typeface="Calibri" panose="020F0502020204030204" pitchFamily="34" charset="0"/>
              </a:rPr>
              <a:t>Physical Education and Religious Education</a:t>
            </a: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IE" sz="2000" dirty="0">
                <a:latin typeface="Calibri" panose="020F0502020204030204" pitchFamily="34" charset="0"/>
                <a:cs typeface="Calibri" panose="020F0502020204030204" pitchFamily="34" charset="0"/>
              </a:rPr>
              <a:t>Civic Social &amp; Political Education</a:t>
            </a: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IE" sz="2000" dirty="0">
                <a:latin typeface="Calibri" panose="020F0502020204030204" pitchFamily="34" charset="0"/>
                <a:cs typeface="Calibri" panose="020F0502020204030204" pitchFamily="34" charset="0"/>
              </a:rPr>
              <a:t>Social Personal &amp; Health Education</a:t>
            </a: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IE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IE" b="1" dirty="0">
                <a:latin typeface="Calibri" panose="020F0502020204030204" pitchFamily="34" charset="0"/>
                <a:cs typeface="Calibri" panose="020F0502020204030204" pitchFamily="34" charset="0"/>
              </a:rPr>
              <a:t>Humanities</a:t>
            </a: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IE" sz="2000" dirty="0">
                <a:latin typeface="Calibri" panose="020F0502020204030204" pitchFamily="34" charset="0"/>
                <a:cs typeface="Calibri" panose="020F0502020204030204" pitchFamily="34" charset="0"/>
              </a:rPr>
              <a:t>History and Geography</a:t>
            </a: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IE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IE" b="1" dirty="0">
                <a:latin typeface="Calibri" panose="020F0502020204030204" pitchFamily="34" charset="0"/>
                <a:cs typeface="Calibri" panose="020F0502020204030204" pitchFamily="34" charset="0"/>
              </a:rPr>
              <a:t>Languages</a:t>
            </a: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IE" sz="2000" dirty="0">
                <a:latin typeface="Calibri" panose="020F0502020204030204" pitchFamily="34" charset="0"/>
                <a:cs typeface="Calibri" panose="020F0502020204030204" pitchFamily="34" charset="0"/>
              </a:rPr>
              <a:t>French</a:t>
            </a: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IE" sz="2000" dirty="0">
                <a:latin typeface="Calibri" panose="020F0502020204030204" pitchFamily="34" charset="0"/>
                <a:cs typeface="Calibri" panose="020F0502020204030204" pitchFamily="34" charset="0"/>
              </a:rPr>
              <a:t>German </a:t>
            </a: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IE" sz="2000" dirty="0">
                <a:latin typeface="Calibri" panose="020F0502020204030204" pitchFamily="34" charset="0"/>
                <a:cs typeface="Calibri" panose="020F0502020204030204" pitchFamily="34" charset="0"/>
              </a:rPr>
              <a:t>European Section</a:t>
            </a: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IE" sz="2000" dirty="0">
              <a:cs typeface="Times New Roman" pitchFamily="18" charset="0"/>
            </a:endParaRP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GB" sz="2000" dirty="0">
              <a:cs typeface="Times New Roman" pitchFamily="18" charset="0"/>
            </a:endParaRP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GB" sz="2000" dirty="0">
              <a:cs typeface="Times New Roman" pitchFamily="18" charset="0"/>
            </a:endParaRP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IE" sz="2700" b="1" dirty="0">
              <a:cs typeface="Times New Roman" pitchFamily="18" charset="0"/>
            </a:endParaRP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GB" sz="2000" dirty="0"/>
          </a:p>
        </p:txBody>
      </p:sp>
      <p:pic>
        <p:nvPicPr>
          <p:cNvPr id="3" name="Picture 2" descr="history photo.jpg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4" t="4373" r="6053"/>
          <a:stretch/>
        </p:blipFill>
        <p:spPr>
          <a:xfrm>
            <a:off x="4355976" y="3080360"/>
            <a:ext cx="4608512" cy="3661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568660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-612576" y="620688"/>
            <a:ext cx="9036496" cy="1139825"/>
          </a:xfrm>
        </p:spPr>
        <p:txBody>
          <a:bodyPr anchor="b" anchorCtr="0"/>
          <a:lstStyle/>
          <a:p>
            <a:pPr eaLnBrk="1" hangingPunct="1">
              <a:defRPr/>
            </a:pPr>
            <a:r>
              <a:rPr lang="en-IE" sz="3600" dirty="0">
                <a:solidFill>
                  <a:schemeClr val="tx1"/>
                </a:solidFill>
                <a:cs typeface="Times New Roman" pitchFamily="18" charset="0"/>
              </a:rPr>
              <a:t>Years 1-3</a:t>
            </a:r>
            <a:endParaRPr lang="en-GB" sz="3600" dirty="0">
              <a:solidFill>
                <a:schemeClr val="tx1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6512" y="-243408"/>
            <a:ext cx="10657184" cy="2016224"/>
          </a:xfrm>
          <a:prstGeom prst="rect">
            <a:avLst/>
          </a:prstGeom>
          <a:noFill/>
        </p:spPr>
      </p:pic>
      <p:pic>
        <p:nvPicPr>
          <p:cNvPr id="5" name="Picture 4" descr="NwPk Website logo.png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0C64A8"/>
              </a:clrFrom>
              <a:clrTo>
                <a:srgbClr val="0C64A8">
                  <a:alpha val="0"/>
                </a:srgbClr>
              </a:clrTo>
            </a:clrChange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1010" r="67460"/>
          <a:stretch/>
        </p:blipFill>
        <p:spPr>
          <a:xfrm>
            <a:off x="193039" y="188640"/>
            <a:ext cx="850569" cy="879295"/>
          </a:xfrm>
          <a:prstGeom prst="rect">
            <a:avLst/>
          </a:prstGeom>
        </p:spPr>
      </p:pic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30832" y="-243408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IE" sz="3600" dirty="0">
                <a:solidFill>
                  <a:srgbClr val="008AE8"/>
                </a:solidFill>
                <a:cs typeface="Times New Roman" pitchFamily="18" charset="0"/>
              </a:rPr>
              <a:t>The Comprehensive Curriculum</a:t>
            </a:r>
            <a:endParaRPr lang="en-GB" sz="3600" dirty="0">
              <a:solidFill>
                <a:srgbClr val="008AE8"/>
              </a:solidFill>
            </a:endParaRPr>
          </a:p>
        </p:txBody>
      </p:sp>
      <p:sp>
        <p:nvSpPr>
          <p:cNvPr id="7" name="Rectangle 3" descr="Rectangle: Click to edit Master text styles&#10;Second level&#10;Third level&#10;Fourth level&#10;Fifth level"/>
          <p:cNvSpPr txBox="1">
            <a:spLocks noChangeArrowheads="1"/>
          </p:cNvSpPr>
          <p:nvPr/>
        </p:nvSpPr>
        <p:spPr bwMode="auto">
          <a:xfrm>
            <a:off x="35496" y="1953344"/>
            <a:ext cx="4104456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Ø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2" charset="2"/>
              <a:buChar char="l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l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IE" b="1" dirty="0">
                <a:latin typeface="Calibri" panose="020F0502020204030204" pitchFamily="34" charset="0"/>
                <a:cs typeface="Calibri" panose="020F0502020204030204" pitchFamily="34" charset="0"/>
              </a:rPr>
              <a:t>Arts</a:t>
            </a:r>
            <a:endParaRPr lang="en-IE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IE" sz="2400" dirty="0">
                <a:latin typeface="Calibri" panose="020F0502020204030204" pitchFamily="34" charset="0"/>
                <a:cs typeface="Calibri" panose="020F0502020204030204" pitchFamily="34" charset="0"/>
              </a:rPr>
              <a:t>Music, Drama, Art</a:t>
            </a:r>
            <a:endParaRPr lang="en-GB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IE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IE" b="1" dirty="0">
                <a:latin typeface="Calibri" panose="020F0502020204030204" pitchFamily="34" charset="0"/>
                <a:cs typeface="Calibri" panose="020F0502020204030204" pitchFamily="34" charset="0"/>
              </a:rPr>
              <a:t>Science</a:t>
            </a:r>
            <a:endParaRPr lang="en-IE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IE" sz="2400" dirty="0">
                <a:latin typeface="Calibri" panose="020F0502020204030204" pitchFamily="34" charset="0"/>
                <a:cs typeface="Calibri" panose="020F0502020204030204" pitchFamily="34" charset="0"/>
              </a:rPr>
              <a:t>General course, including Physics, Chemistry, Biology</a:t>
            </a:r>
            <a:endParaRPr lang="en-IE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IE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IE" b="1" dirty="0">
                <a:latin typeface="Calibri" panose="020F0502020204030204" pitchFamily="34" charset="0"/>
                <a:cs typeface="Calibri" panose="020F0502020204030204" pitchFamily="34" charset="0"/>
              </a:rPr>
              <a:t>Modular Course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IE" sz="2400" dirty="0">
                <a:latin typeface="Calibri" panose="020F0502020204030204" pitchFamily="34" charset="0"/>
                <a:cs typeface="Calibri" panose="020F0502020204030204" pitchFamily="34" charset="0"/>
              </a:rPr>
              <a:t>Computers</a:t>
            </a: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GB" sz="2700" dirty="0"/>
          </a:p>
        </p:txBody>
      </p:sp>
      <p:pic>
        <p:nvPicPr>
          <p:cNvPr id="3" name="Picture 2" descr="Screen Shot 2015-11-02 at 23.00.15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0310" y="1944216"/>
            <a:ext cx="5542250" cy="4869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4821444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7504" y="620688"/>
            <a:ext cx="9036496" cy="1139825"/>
          </a:xfrm>
        </p:spPr>
        <p:txBody>
          <a:bodyPr anchor="b" anchorCtr="0"/>
          <a:lstStyle/>
          <a:p>
            <a:pPr eaLnBrk="1" hangingPunct="1">
              <a:defRPr/>
            </a:pPr>
            <a:r>
              <a:rPr lang="en-IE" sz="4000" dirty="0">
                <a:solidFill>
                  <a:schemeClr val="tx1"/>
                </a:solidFill>
                <a:cs typeface="Times New Roman" pitchFamily="18" charset="0"/>
              </a:rPr>
              <a:t>WELLBEING </a:t>
            </a:r>
            <a:r>
              <a:rPr lang="en-US" sz="4000" dirty="0">
                <a:solidFill>
                  <a:schemeClr val="tx1"/>
                </a:solidFill>
                <a:cs typeface="Times New Roman" pitchFamily="18" charset="0"/>
              </a:rPr>
              <a:t>–</a:t>
            </a:r>
            <a:r>
              <a:rPr lang="en-IE" sz="4000" dirty="0">
                <a:solidFill>
                  <a:schemeClr val="tx1"/>
                </a:solidFill>
                <a:cs typeface="Times New Roman" pitchFamily="18" charset="0"/>
              </a:rPr>
              <a:t> PE, SPHE and CSPE</a:t>
            </a:r>
            <a:endParaRPr lang="en-GB" sz="4000" dirty="0">
              <a:solidFill>
                <a:schemeClr val="tx1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387424"/>
            <a:ext cx="10657184" cy="2016224"/>
          </a:xfrm>
          <a:prstGeom prst="rect">
            <a:avLst/>
          </a:prstGeom>
          <a:noFill/>
        </p:spPr>
      </p:pic>
      <p:pic>
        <p:nvPicPr>
          <p:cNvPr id="5" name="Picture 4" descr="NwPk Website logo.png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0C64A8"/>
              </a:clrFrom>
              <a:clrTo>
                <a:srgbClr val="0C64A8">
                  <a:alpha val="0"/>
                </a:srgbClr>
              </a:clrTo>
            </a:clrChange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1010" r="67460"/>
          <a:stretch/>
        </p:blipFill>
        <p:spPr>
          <a:xfrm>
            <a:off x="193039" y="44624"/>
            <a:ext cx="850569" cy="879295"/>
          </a:xfrm>
          <a:prstGeom prst="rect">
            <a:avLst/>
          </a:prstGeom>
        </p:spPr>
      </p:pic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30832" y="-3031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IE" sz="3600" dirty="0">
                <a:solidFill>
                  <a:srgbClr val="008AE8"/>
                </a:solidFill>
                <a:cs typeface="Times New Roman" pitchFamily="18" charset="0"/>
              </a:rPr>
              <a:t>The Comprehensive Curriculum</a:t>
            </a:r>
            <a:endParaRPr lang="en-GB" sz="3600" dirty="0">
              <a:solidFill>
                <a:srgbClr val="008AE8"/>
              </a:solidFill>
            </a:endParaRPr>
          </a:p>
        </p:txBody>
      </p:sp>
      <p:sp>
        <p:nvSpPr>
          <p:cNvPr id="8" name="Rectangle 3" descr="Rectangle: Click to edit Master text styles&#10;Second level&#10;Third level&#10;Fourth level&#10;Fifth level"/>
          <p:cNvSpPr txBox="1">
            <a:spLocks noChangeArrowheads="1"/>
          </p:cNvSpPr>
          <p:nvPr/>
        </p:nvSpPr>
        <p:spPr bwMode="auto">
          <a:xfrm>
            <a:off x="107505" y="2464296"/>
            <a:ext cx="3960439" cy="3773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Ø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2" charset="2"/>
              <a:buChar char="l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l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pPr eaLnBrk="1" hangingPunct="1">
              <a:buFont typeface="Wingdings" pitchFamily="2" charset="2"/>
              <a:buNone/>
              <a:defRPr/>
            </a:pPr>
            <a:r>
              <a:rPr lang="en-IE" b="1" dirty="0">
                <a:latin typeface="Calibri" panose="020F0502020204030204" pitchFamily="34" charset="0"/>
                <a:cs typeface="Calibri" panose="020F0502020204030204" pitchFamily="34" charset="0"/>
              </a:rPr>
              <a:t>Physical Education</a:t>
            </a:r>
          </a:p>
          <a:p>
            <a:pPr algn="just" eaLnBrk="1" hangingPunct="1">
              <a:buFont typeface="Wingdings" pitchFamily="2" charset="2"/>
              <a:buNone/>
              <a:defRPr/>
            </a:pPr>
            <a:r>
              <a:rPr lang="en-IE" sz="2400" b="1" dirty="0">
                <a:latin typeface="Calibri" panose="020F0502020204030204" pitchFamily="34" charset="0"/>
                <a:cs typeface="Calibri" panose="020F0502020204030204" pitchFamily="34" charset="0"/>
              </a:rPr>
              <a:t>Modular programme</a:t>
            </a:r>
          </a:p>
          <a:p>
            <a:pPr algn="just" eaLnBrk="1" hangingPunct="1">
              <a:buFont typeface="Wingdings" pitchFamily="2" charset="2"/>
              <a:buNone/>
              <a:defRPr/>
            </a:pPr>
            <a:r>
              <a:rPr lang="en-IE" sz="2400" dirty="0">
                <a:latin typeface="Calibri" panose="020F0502020204030204" pitchFamily="34" charset="0"/>
                <a:cs typeface="Calibri" panose="020F0502020204030204" pitchFamily="34" charset="0"/>
              </a:rPr>
              <a:t>1-2 sessions per week</a:t>
            </a:r>
            <a:endParaRPr lang="en-GB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 eaLnBrk="1" hangingPunct="1">
              <a:defRPr/>
            </a:pPr>
            <a:r>
              <a:rPr lang="en-IE" sz="2000" dirty="0">
                <a:latin typeface="Calibri" panose="020F0502020204030204" pitchFamily="34" charset="0"/>
                <a:cs typeface="Calibri" panose="020F0502020204030204" pitchFamily="34" charset="0"/>
              </a:rPr>
              <a:t>Dance, Swimming, Hockey</a:t>
            </a:r>
          </a:p>
          <a:p>
            <a:pPr algn="just" eaLnBrk="1" hangingPunct="1">
              <a:defRPr/>
            </a:pPr>
            <a:r>
              <a:rPr lang="en-IE" sz="2000" dirty="0">
                <a:latin typeface="Calibri" panose="020F0502020204030204" pitchFamily="34" charset="0"/>
                <a:cs typeface="Calibri" panose="020F0502020204030204" pitchFamily="34" charset="0"/>
              </a:rPr>
              <a:t>Basketball, Soccer, Rugby</a:t>
            </a:r>
          </a:p>
          <a:p>
            <a:pPr algn="just" eaLnBrk="1" hangingPunct="1">
              <a:defRPr/>
            </a:pPr>
            <a:r>
              <a:rPr lang="en-IE" sz="2000" dirty="0">
                <a:latin typeface="Calibri" panose="020F0502020204030204" pitchFamily="34" charset="0"/>
                <a:cs typeface="Calibri" panose="020F0502020204030204" pitchFamily="34" charset="0"/>
              </a:rPr>
              <a:t>Volleyball, Orienteering</a:t>
            </a:r>
          </a:p>
          <a:p>
            <a:pPr eaLnBrk="1" hangingPunct="1">
              <a:defRPr/>
            </a:pPr>
            <a:r>
              <a:rPr lang="en-IE" sz="2000" dirty="0">
                <a:latin typeface="Calibri" panose="020F0502020204030204" pitchFamily="34" charset="0"/>
                <a:cs typeface="Calibri" panose="020F0502020204030204" pitchFamily="34" charset="0"/>
              </a:rPr>
              <a:t>Cross-Country, Athletics, Gymnastics</a:t>
            </a:r>
          </a:p>
        </p:txBody>
      </p:sp>
      <p:sp>
        <p:nvSpPr>
          <p:cNvPr id="9" name="Rectangle 3" descr="Rectangle: Click to edit Master text styles&#10;Second level&#10;Third level&#10;Fourth level&#10;Fifth level"/>
          <p:cNvSpPr txBox="1">
            <a:spLocks noChangeArrowheads="1"/>
          </p:cNvSpPr>
          <p:nvPr/>
        </p:nvSpPr>
        <p:spPr bwMode="auto">
          <a:xfrm>
            <a:off x="4788024" y="2492896"/>
            <a:ext cx="4176463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Ø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2" charset="2"/>
              <a:buChar char="l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l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pPr eaLnBrk="1" hangingPunct="1">
              <a:buFont typeface="Wingdings" pitchFamily="2" charset="2"/>
              <a:buNone/>
              <a:defRPr/>
            </a:pPr>
            <a:r>
              <a:rPr lang="en-IE" b="1" dirty="0">
                <a:latin typeface="Calibri" panose="020F0502020204030204" pitchFamily="34" charset="0"/>
                <a:cs typeface="Calibri" panose="020F0502020204030204" pitchFamily="34" charset="0"/>
              </a:rPr>
              <a:t>Social, Personal and Health Education</a:t>
            </a:r>
          </a:p>
        </p:txBody>
      </p:sp>
      <p:sp>
        <p:nvSpPr>
          <p:cNvPr id="10" name="Rectangle 3" descr="Rectangle: Click to edit Master text styles&#10;Second level&#10;Third level&#10;Fourth level&#10;Fifth level"/>
          <p:cNvSpPr txBox="1">
            <a:spLocks noChangeArrowheads="1"/>
          </p:cNvSpPr>
          <p:nvPr/>
        </p:nvSpPr>
        <p:spPr bwMode="auto">
          <a:xfrm>
            <a:off x="4716016" y="4221088"/>
            <a:ext cx="4176463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Ø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2" charset="2"/>
              <a:buChar char="l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l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pPr algn="ctr" eaLnBrk="1" hangingPunct="1">
              <a:buFont typeface="Wingdings" pitchFamily="2" charset="2"/>
              <a:buNone/>
              <a:defRPr/>
            </a:pPr>
            <a:r>
              <a:rPr lang="en-IE" b="1" dirty="0">
                <a:latin typeface="Calibri" panose="020F0502020204030204" pitchFamily="34" charset="0"/>
                <a:cs typeface="Calibri" panose="020F0502020204030204" pitchFamily="34" charset="0"/>
              </a:rPr>
              <a:t>Civic, Social and Political Education</a:t>
            </a:r>
          </a:p>
        </p:txBody>
      </p:sp>
    </p:spTree>
    <p:extLst>
      <p:ext uri="{BB962C8B-B14F-4D97-AF65-F5344CB8AC3E}">
        <p14:creationId xmlns:p14="http://schemas.microsoft.com/office/powerpoint/2010/main" val="4162915805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2008" y="704999"/>
            <a:ext cx="9036496" cy="1139825"/>
          </a:xfrm>
        </p:spPr>
        <p:txBody>
          <a:bodyPr anchor="b" anchorCtr="0"/>
          <a:lstStyle/>
          <a:p>
            <a:pPr eaLnBrk="1" hangingPunct="1">
              <a:defRPr/>
            </a:pPr>
            <a:r>
              <a:rPr lang="en-IE" sz="4000" dirty="0">
                <a:solidFill>
                  <a:schemeClr val="tx1"/>
                </a:solidFill>
                <a:cs typeface="Times New Roman" pitchFamily="18" charset="0"/>
              </a:rPr>
              <a:t> The European Section</a:t>
            </a:r>
            <a:endParaRPr lang="en-GB" sz="4000" dirty="0">
              <a:solidFill>
                <a:schemeClr val="tx1"/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36512" y="-243408"/>
            <a:ext cx="10657184" cy="2016224"/>
            <a:chOff x="-36512" y="-243408"/>
            <a:chExt cx="10657184" cy="2016224"/>
          </a:xfrm>
        </p:grpSpPr>
        <p:pic>
          <p:nvPicPr>
            <p:cNvPr id="4" name="Picture 2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6512" y="-243408"/>
              <a:ext cx="10657184" cy="2016224"/>
            </a:xfrm>
            <a:prstGeom prst="rect">
              <a:avLst/>
            </a:prstGeom>
            <a:noFill/>
          </p:spPr>
        </p:pic>
        <p:pic>
          <p:nvPicPr>
            <p:cNvPr id="5" name="Picture 4" descr="NwPk Website logo.png"/>
            <p:cNvPicPr>
              <a:picLocks noChangeAspect="1"/>
            </p:cNvPicPr>
            <p:nvPr/>
          </p:nvPicPr>
          <p:blipFill rotWithShape="1">
            <a:blip r:embed="rId4">
              <a:clrChange>
                <a:clrFrom>
                  <a:srgbClr val="0C64A8"/>
                </a:clrFrom>
                <a:clrTo>
                  <a:srgbClr val="0C64A8">
                    <a:alpha val="0"/>
                  </a:srgbClr>
                </a:clrTo>
              </a:clrChange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11010" r="67460"/>
            <a:stretch/>
          </p:blipFill>
          <p:spPr>
            <a:xfrm>
              <a:off x="193039" y="188640"/>
              <a:ext cx="850569" cy="879295"/>
            </a:xfrm>
            <a:prstGeom prst="rect">
              <a:avLst/>
            </a:prstGeom>
          </p:spPr>
        </p:pic>
        <p:sp>
          <p:nvSpPr>
            <p:cNvPr id="6" name="Rectangle 2"/>
            <p:cNvSpPr txBox="1">
              <a:spLocks noChangeArrowheads="1"/>
            </p:cNvSpPr>
            <p:nvPr/>
          </p:nvSpPr>
          <p:spPr bwMode="auto">
            <a:xfrm>
              <a:off x="230832" y="-243408"/>
              <a:ext cx="8229600" cy="11398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b" anchorCtr="0" compatLnSpc="1">
              <a:prstTxWarp prst="textNoShape">
                <a:avLst/>
              </a:prstTxWarp>
            </a:bodyPr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j-lt"/>
                  <a:ea typeface="+mj-ea"/>
                  <a:cs typeface="+mj-cs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en-IE" sz="3600" dirty="0">
                  <a:solidFill>
                    <a:srgbClr val="008AE8"/>
                  </a:solidFill>
                  <a:cs typeface="Times New Roman" pitchFamily="18" charset="0"/>
                </a:rPr>
                <a:t>Unique aspects of Provision</a:t>
              </a:r>
              <a:endParaRPr lang="en-GB" sz="3600" dirty="0">
                <a:solidFill>
                  <a:srgbClr val="008AE8"/>
                </a:solidFill>
              </a:endParaRPr>
            </a:p>
          </p:txBody>
        </p:sp>
      </p:grpSp>
      <p:sp>
        <p:nvSpPr>
          <p:cNvPr id="8" name="Rectangle 3" descr="Rectangle: Click to edit Master text styles&#10;Second level&#10;Third level&#10;Fourth level&#10;Fifth level"/>
          <p:cNvSpPr txBox="1">
            <a:spLocks noChangeArrowheads="1"/>
          </p:cNvSpPr>
          <p:nvPr/>
        </p:nvSpPr>
        <p:spPr bwMode="auto">
          <a:xfrm>
            <a:off x="179512" y="1772816"/>
            <a:ext cx="8964488" cy="5085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Ø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2" charset="2"/>
              <a:buChar char="l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l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pPr algn="just" eaLnBrk="1" hangingPunct="1">
              <a:lnSpc>
                <a:spcPct val="150000"/>
              </a:lnSpc>
              <a:defRPr/>
            </a:pPr>
            <a:r>
              <a:rPr lang="en-IE" dirty="0">
                <a:latin typeface="Calibri" panose="020F0502020204030204" pitchFamily="34" charset="0"/>
                <a:cs typeface="Calibri" panose="020F0502020204030204" pitchFamily="34" charset="0"/>
              </a:rPr>
              <a:t>Newpark, DES and the French Government</a:t>
            </a:r>
          </a:p>
          <a:p>
            <a:pPr algn="just" eaLnBrk="1" hangingPunct="1">
              <a:lnSpc>
                <a:spcPct val="150000"/>
              </a:lnSpc>
              <a:defRPr/>
            </a:pPr>
            <a:r>
              <a:rPr lang="en-IE" dirty="0">
                <a:latin typeface="Calibri" panose="020F0502020204030204" pitchFamily="34" charset="0"/>
                <a:cs typeface="Calibri" panose="020F0502020204030204" pitchFamily="34" charset="0"/>
              </a:rPr>
              <a:t>French language and Civilisation</a:t>
            </a:r>
            <a:endParaRPr lang="en-IE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9250" algn="just" eaLnBrk="1" hangingPunct="1">
              <a:lnSpc>
                <a:spcPct val="150000"/>
              </a:lnSpc>
              <a:defRPr/>
            </a:pPr>
            <a:r>
              <a:rPr lang="en-IE" dirty="0">
                <a:latin typeface="Calibri" panose="020F0502020204030204" pitchFamily="34" charset="0"/>
                <a:cs typeface="Calibri" panose="020F0502020204030204" pitchFamily="34" charset="0"/>
              </a:rPr>
              <a:t>Capacity and Potential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en-IE" dirty="0">
                <a:latin typeface="Calibri" panose="020F0502020204030204" pitchFamily="34" charset="0"/>
                <a:cs typeface="Calibri" panose="020F0502020204030204" pitchFamily="34" charset="0"/>
              </a:rPr>
              <a:t>Raises European and International Awareness</a:t>
            </a:r>
          </a:p>
          <a:p>
            <a:pPr algn="just" eaLnBrk="1" hangingPunct="1">
              <a:lnSpc>
                <a:spcPct val="150000"/>
              </a:lnSpc>
              <a:defRPr/>
            </a:pPr>
            <a:r>
              <a:rPr lang="en-IE" dirty="0">
                <a:latin typeface="Calibri" panose="020F0502020204030204" pitchFamily="34" charset="0"/>
                <a:cs typeface="Calibri" panose="020F0502020204030204" pitchFamily="34" charset="0"/>
              </a:rPr>
              <a:t>French Exchange</a:t>
            </a:r>
          </a:p>
          <a:p>
            <a:pPr algn="just" eaLnBrk="1" hangingPunct="1">
              <a:lnSpc>
                <a:spcPct val="150000"/>
              </a:lnSpc>
              <a:defRPr/>
            </a:pPr>
            <a:r>
              <a:rPr lang="en-IE" dirty="0">
                <a:latin typeface="Calibri" panose="020F0502020204030204" pitchFamily="34" charset="0"/>
                <a:cs typeface="Calibri" panose="020F0502020204030204" pitchFamily="34" charset="0"/>
              </a:rPr>
              <a:t>Opportunities for studies abroad</a:t>
            </a:r>
          </a:p>
        </p:txBody>
      </p:sp>
      <p:pic>
        <p:nvPicPr>
          <p:cNvPr id="3" name="Picture 2" descr="French Colours.pn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68" b="9329"/>
          <a:stretch/>
        </p:blipFill>
        <p:spPr>
          <a:xfrm>
            <a:off x="6876256" y="2708920"/>
            <a:ext cx="1809219" cy="1728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7232899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-288032" y="704999"/>
            <a:ext cx="9036496" cy="1139825"/>
          </a:xfrm>
        </p:spPr>
        <p:txBody>
          <a:bodyPr anchor="b" anchorCtr="0"/>
          <a:lstStyle/>
          <a:p>
            <a:pPr eaLnBrk="1" hangingPunct="1">
              <a:defRPr/>
            </a:pPr>
            <a:r>
              <a:rPr lang="en-IE" sz="4000" dirty="0">
                <a:solidFill>
                  <a:schemeClr val="tx1"/>
                </a:solidFill>
                <a:cs typeface="Times New Roman" pitchFamily="18" charset="0"/>
              </a:rPr>
              <a:t> </a:t>
            </a:r>
            <a:r>
              <a:rPr lang="en-IE" sz="4000" i="1" dirty="0">
                <a:solidFill>
                  <a:schemeClr val="tx1"/>
                </a:solidFill>
                <a:cs typeface="Times New Roman" pitchFamily="18" charset="0"/>
              </a:rPr>
              <a:t>Schlinks </a:t>
            </a:r>
            <a:r>
              <a:rPr lang="en-IE" sz="4000" dirty="0">
                <a:solidFill>
                  <a:schemeClr val="tx1"/>
                </a:solidFill>
                <a:cs typeface="Times New Roman" pitchFamily="18" charset="0"/>
              </a:rPr>
              <a:t>Music Programme</a:t>
            </a:r>
            <a:endParaRPr lang="en-GB" sz="4000" dirty="0">
              <a:solidFill>
                <a:schemeClr val="tx1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6512" y="-243408"/>
            <a:ext cx="10657184" cy="2016224"/>
          </a:xfrm>
          <a:prstGeom prst="rect">
            <a:avLst/>
          </a:prstGeom>
          <a:noFill/>
        </p:spPr>
      </p:pic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158824" y="-243408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IE" sz="3600" dirty="0">
                <a:solidFill>
                  <a:srgbClr val="008AE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Unique aspects of Provision</a:t>
            </a:r>
            <a:endParaRPr lang="en-GB" sz="3600" dirty="0">
              <a:solidFill>
                <a:srgbClr val="008AE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1" descr="Music Logo 2015.jpg"/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99" t="22873" r="11799" b="16133"/>
          <a:stretch/>
        </p:blipFill>
        <p:spPr>
          <a:xfrm>
            <a:off x="11736" y="116768"/>
            <a:ext cx="1103880" cy="1224000"/>
          </a:xfrm>
          <a:prstGeom prst="rect">
            <a:avLst/>
          </a:prstGeom>
        </p:spPr>
      </p:pic>
      <p:sp>
        <p:nvSpPr>
          <p:cNvPr id="9" name="Rectangle 3" descr="Rectangle: Click to edit Master text styles&#10;Second level&#10;Third level&#10;Fourth level&#10;Fifth level"/>
          <p:cNvSpPr txBox="1">
            <a:spLocks noChangeArrowheads="1"/>
          </p:cNvSpPr>
          <p:nvPr/>
        </p:nvSpPr>
        <p:spPr bwMode="auto">
          <a:xfrm>
            <a:off x="-324544" y="2348880"/>
            <a:ext cx="5544616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Ø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2" charset="2"/>
              <a:buChar char="l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l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pPr marL="0" indent="0" algn="ctr" eaLnBrk="1" hangingPunct="1">
              <a:lnSpc>
                <a:spcPct val="130000"/>
              </a:lnSpc>
              <a:buNone/>
              <a:defRPr/>
            </a:pPr>
            <a:r>
              <a:rPr lang="en-IE" b="1" dirty="0">
                <a:latin typeface="Calibri" panose="020F0502020204030204" pitchFamily="34" charset="0"/>
                <a:cs typeface="Calibri" panose="020F0502020204030204" pitchFamily="34" charset="0"/>
              </a:rPr>
              <a:t>Instrumental lessons </a:t>
            </a:r>
          </a:p>
          <a:p>
            <a:pPr marL="0" indent="0" algn="ctr" eaLnBrk="1" hangingPunct="1">
              <a:lnSpc>
                <a:spcPct val="130000"/>
              </a:lnSpc>
              <a:buNone/>
              <a:defRPr/>
            </a:pP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g</a:t>
            </a:r>
            <a:r>
              <a:rPr lang="en-IE" b="1" dirty="0">
                <a:latin typeface="Calibri" panose="020F0502020204030204" pitchFamily="34" charset="0"/>
                <a:cs typeface="Calibri" panose="020F0502020204030204" pitchFamily="34" charset="0"/>
              </a:rPr>
              <a:t>iven by qualified </a:t>
            </a:r>
          </a:p>
          <a:p>
            <a:pPr marL="0" indent="0" algn="ctr" eaLnBrk="1" hangingPunct="1">
              <a:lnSpc>
                <a:spcPct val="130000"/>
              </a:lnSpc>
              <a:buNone/>
              <a:defRPr/>
            </a:pPr>
            <a:r>
              <a:rPr lang="en-IE" b="1" dirty="0">
                <a:latin typeface="Calibri" panose="020F0502020204030204" pitchFamily="34" charset="0"/>
                <a:cs typeface="Calibri" panose="020F0502020204030204" pitchFamily="34" charset="0"/>
              </a:rPr>
              <a:t>Music Teachers at </a:t>
            </a:r>
          </a:p>
          <a:p>
            <a:pPr marL="0" indent="0" algn="ctr" eaLnBrk="1" hangingPunct="1">
              <a:lnSpc>
                <a:spcPct val="130000"/>
              </a:lnSpc>
              <a:buNone/>
              <a:defRPr/>
            </a:pPr>
            <a:r>
              <a:rPr lang="en-IE" b="1" dirty="0">
                <a:latin typeface="Calibri" panose="020F0502020204030204" pitchFamily="34" charset="0"/>
                <a:cs typeface="Calibri" panose="020F0502020204030204" pitchFamily="34" charset="0"/>
              </a:rPr>
              <a:t>Newpark Music Centre</a:t>
            </a: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en-IE" sz="2400" dirty="0">
                <a:cs typeface="Times New Roman" pitchFamily="18" charset="0"/>
              </a:rPr>
              <a:t>		</a:t>
            </a:r>
            <a:endParaRPr lang="en-IE" sz="2000" dirty="0"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IE" sz="2400" dirty="0"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GB" sz="2800" b="1" dirty="0"/>
          </a:p>
        </p:txBody>
      </p:sp>
      <p:pic>
        <p:nvPicPr>
          <p:cNvPr id="11" name="Picture 10" descr="Sean O'Grady Sax.jpg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01" t="5745" r="17435"/>
          <a:stretch/>
        </p:blipFill>
        <p:spPr>
          <a:xfrm>
            <a:off x="4886485" y="1988840"/>
            <a:ext cx="4005995" cy="4782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8417263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6512" y="-243408"/>
            <a:ext cx="10657184" cy="2016224"/>
          </a:xfrm>
          <a:prstGeom prst="rect">
            <a:avLst/>
          </a:prstGeom>
          <a:noFill/>
        </p:spPr>
      </p:pic>
      <p:pic>
        <p:nvPicPr>
          <p:cNvPr id="5" name="Picture 4" descr="NwPk Website logo.png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0C64A8"/>
              </a:clrFrom>
              <a:clrTo>
                <a:srgbClr val="0C64A8">
                  <a:alpha val="0"/>
                </a:srgbClr>
              </a:clrTo>
            </a:clrChange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1010" r="67460"/>
          <a:stretch/>
        </p:blipFill>
        <p:spPr>
          <a:xfrm>
            <a:off x="193039" y="188640"/>
            <a:ext cx="850569" cy="879295"/>
          </a:xfrm>
          <a:prstGeom prst="rect">
            <a:avLst/>
          </a:prstGeom>
        </p:spPr>
      </p:pic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-396552" y="-171400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IE" sz="4000" dirty="0">
                <a:solidFill>
                  <a:srgbClr val="008AE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Giving Values a Reality</a:t>
            </a:r>
            <a:endParaRPr lang="en-GB" sz="4000" dirty="0">
              <a:solidFill>
                <a:srgbClr val="008AE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-108520" y="1600200"/>
            <a:ext cx="9684568" cy="506916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Ø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2" charset="2"/>
              <a:buChar char="l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l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pPr>
              <a:lnSpc>
                <a:spcPct val="200000"/>
              </a:lnSpc>
            </a:pPr>
            <a:r>
              <a:rPr lang="en-IE" dirty="0">
                <a:latin typeface="Calibri" panose="020F0502020204030204" pitchFamily="34" charset="0"/>
                <a:cs typeface="Calibri" panose="020F0502020204030204" pitchFamily="34" charset="0"/>
              </a:rPr>
              <a:t>Varied curriculum </a:t>
            </a:r>
          </a:p>
          <a:p>
            <a:pPr>
              <a:lnSpc>
                <a:spcPct val="200000"/>
              </a:lnSpc>
            </a:pPr>
            <a:r>
              <a:rPr lang="en-IE" dirty="0">
                <a:latin typeface="Calibri" panose="020F0502020204030204" pitchFamily="34" charset="0"/>
                <a:cs typeface="Calibri" panose="020F0502020204030204" pitchFamily="34" charset="0"/>
              </a:rPr>
              <a:t>Compulsory TY programme</a:t>
            </a:r>
          </a:p>
          <a:p>
            <a:pPr>
              <a:lnSpc>
                <a:spcPct val="200000"/>
              </a:lnSpc>
            </a:pPr>
            <a:r>
              <a:rPr lang="en-IE" dirty="0">
                <a:latin typeface="Calibri" panose="020F0502020204030204" pitchFamily="34" charset="0"/>
                <a:cs typeface="Calibri" panose="020F0502020204030204" pitchFamily="34" charset="0"/>
              </a:rPr>
              <a:t>Wellbeing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–</a:t>
            </a:r>
            <a:r>
              <a:rPr lang="en-IE" dirty="0">
                <a:latin typeface="Calibri" panose="020F0502020204030204" pitchFamily="34" charset="0"/>
                <a:cs typeface="Calibri" panose="020F0502020204030204" pitchFamily="34" charset="0"/>
              </a:rPr>
              <a:t> SPHE, PE, CSPE</a:t>
            </a:r>
          </a:p>
          <a:p>
            <a:pPr>
              <a:lnSpc>
                <a:spcPct val="200000"/>
              </a:lnSpc>
            </a:pPr>
            <a:r>
              <a:rPr lang="en-IE" dirty="0">
                <a:latin typeface="Calibri" panose="020F0502020204030204" pitchFamily="34" charset="0"/>
                <a:cs typeface="Calibri" panose="020F0502020204030204" pitchFamily="34" charset="0"/>
              </a:rPr>
              <a:t>Lifeskills in Senior Cycle</a:t>
            </a:r>
          </a:p>
          <a:p>
            <a:pPr marL="0" indent="0">
              <a:buFont typeface="Wingdings" pitchFamily="2" charset="2"/>
              <a:buNone/>
            </a:pPr>
            <a:endParaRPr lang="en-IE" dirty="0"/>
          </a:p>
          <a:p>
            <a:endParaRPr lang="en-IE" dirty="0"/>
          </a:p>
        </p:txBody>
      </p:sp>
      <p:pic>
        <p:nvPicPr>
          <p:cNvPr id="2" name="Picture 1" descr="Gartan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2150" y="1556792"/>
            <a:ext cx="3402378" cy="4536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543168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6512" y="-459432"/>
            <a:ext cx="11017224" cy="2016224"/>
          </a:xfrm>
          <a:prstGeom prst="rect">
            <a:avLst/>
          </a:prstGeom>
          <a:noFill/>
        </p:spPr>
      </p:pic>
      <p:pic>
        <p:nvPicPr>
          <p:cNvPr id="5" name="Picture 4" descr="NwPk Website logo.png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0C64A8"/>
              </a:clrFrom>
              <a:clrTo>
                <a:srgbClr val="0C64A8">
                  <a:alpha val="0"/>
                </a:srgbClr>
              </a:clrTo>
            </a:clrChange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1010" r="67460"/>
          <a:stretch/>
        </p:blipFill>
        <p:spPr>
          <a:xfrm>
            <a:off x="0" y="-171400"/>
            <a:ext cx="634545" cy="655975"/>
          </a:xfrm>
          <a:prstGeom prst="rect">
            <a:avLst/>
          </a:prstGeom>
        </p:spPr>
      </p:pic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86816" y="-315416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IE" sz="3600" dirty="0">
                <a:solidFill>
                  <a:srgbClr val="008AE8"/>
                </a:solidFill>
                <a:cs typeface="Times New Roman" pitchFamily="18" charset="0"/>
              </a:rPr>
              <a:t>Special Education / Special Class</a:t>
            </a:r>
            <a:endParaRPr lang="en-GB" sz="3600" dirty="0">
              <a:solidFill>
                <a:srgbClr val="008AE8"/>
              </a:solidFill>
            </a:endParaRPr>
          </a:p>
        </p:txBody>
      </p:sp>
      <p:sp>
        <p:nvSpPr>
          <p:cNvPr id="8" name="Rectangle 3" descr="Rectangle: Click to edit Master text styles&#10;Second level&#10;Third level&#10;Fourth level&#10;Fifth level"/>
          <p:cNvSpPr txBox="1">
            <a:spLocks noChangeArrowheads="1"/>
          </p:cNvSpPr>
          <p:nvPr/>
        </p:nvSpPr>
        <p:spPr bwMode="auto">
          <a:xfrm>
            <a:off x="179512" y="1772816"/>
            <a:ext cx="8856984" cy="5085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Ø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2" charset="2"/>
              <a:buChar char="l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l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IE" sz="2400" b="1" dirty="0">
              <a:cs typeface="Arial" charset="0"/>
            </a:endParaRPr>
          </a:p>
          <a:p>
            <a:pPr algn="just" eaLnBrk="1" hangingPunct="1">
              <a:lnSpc>
                <a:spcPct val="90000"/>
              </a:lnSpc>
              <a:defRPr/>
            </a:pPr>
            <a:endParaRPr lang="en-IE" sz="2400" dirty="0">
              <a:cs typeface="Times New Roman" pitchFamily="18" charset="0"/>
            </a:endParaRP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IE" sz="2000" dirty="0">
              <a:cs typeface="Times New Roman" pitchFamily="18" charset="0"/>
            </a:endParaRP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IE" sz="2400" dirty="0">
              <a:cs typeface="Times New Roman" pitchFamily="18" charset="0"/>
            </a:endParaRP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GB" sz="2800" b="1" dirty="0"/>
          </a:p>
        </p:txBody>
      </p:sp>
      <p:sp>
        <p:nvSpPr>
          <p:cNvPr id="7" name="Rectangle 3" descr="Rectangle: Click to edit Master text styles&#10;Second level&#10;Third level&#10;Fourth level&#10;Fifth level"/>
          <p:cNvSpPr txBox="1">
            <a:spLocks noChangeArrowheads="1"/>
          </p:cNvSpPr>
          <p:nvPr/>
        </p:nvSpPr>
        <p:spPr bwMode="auto">
          <a:xfrm>
            <a:off x="251520" y="1484784"/>
            <a:ext cx="889248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Ø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2" charset="2"/>
              <a:buChar char="l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l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en-IE" dirty="0">
                <a:cs typeface="Arial" charset="0"/>
              </a:rPr>
              <a:t>School Community - </a:t>
            </a:r>
            <a:r>
              <a:rPr lang="en-IE" sz="2800" dirty="0">
                <a:cs typeface="Arial" charset="0"/>
              </a:rPr>
              <a:t>Y</a:t>
            </a:r>
            <a:r>
              <a:rPr lang="en-US" sz="2800" dirty="0">
                <a:cs typeface="Arial" charset="0"/>
              </a:rPr>
              <a:t>e</a:t>
            </a:r>
            <a:r>
              <a:rPr lang="en-IE" sz="2800" dirty="0">
                <a:cs typeface="Arial" charset="0"/>
              </a:rPr>
              <a:t>ar Head, Form T</a:t>
            </a:r>
            <a:r>
              <a:rPr lang="en-US" sz="2800" dirty="0">
                <a:cs typeface="Arial" charset="0"/>
              </a:rPr>
              <a:t>e</a:t>
            </a:r>
            <a:r>
              <a:rPr lang="en-IE" sz="2800" dirty="0">
                <a:cs typeface="Arial" charset="0"/>
              </a:rPr>
              <a:t>acher, Teachers, Guidance Counsellor, SEN, LSU, Parents</a:t>
            </a:r>
          </a:p>
          <a:p>
            <a:pPr eaLnBrk="1" hangingPunct="1">
              <a:lnSpc>
                <a:spcPct val="150000"/>
              </a:lnSpc>
              <a:defRPr/>
            </a:pPr>
            <a:endParaRPr lang="en-IE" sz="2800" dirty="0">
              <a:cs typeface="Arial" charset="0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en-IE" sz="2800" dirty="0">
                <a:cs typeface="Arial" charset="0"/>
              </a:rPr>
              <a:t>Specific clear requirements are set out for access to both areas</a:t>
            </a:r>
          </a:p>
        </p:txBody>
      </p:sp>
    </p:spTree>
    <p:extLst>
      <p:ext uri="{BB962C8B-B14F-4D97-AF65-F5344CB8AC3E}">
        <p14:creationId xmlns:p14="http://schemas.microsoft.com/office/powerpoint/2010/main" val="3971732576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96552" y="-243408"/>
            <a:ext cx="12673408" cy="2016224"/>
          </a:xfrm>
          <a:prstGeom prst="rect">
            <a:avLst/>
          </a:prstGeom>
          <a:noFill/>
        </p:spPr>
      </p:pic>
      <p:pic>
        <p:nvPicPr>
          <p:cNvPr id="5" name="Picture 4" descr="NwPk Website logo.png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0C64A8"/>
              </a:clrFrom>
              <a:clrTo>
                <a:srgbClr val="0C64A8">
                  <a:alpha val="0"/>
                </a:srgbClr>
              </a:clrTo>
            </a:clrChange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1010" r="67460"/>
          <a:stretch/>
        </p:blipFill>
        <p:spPr>
          <a:xfrm>
            <a:off x="193039" y="188640"/>
            <a:ext cx="850569" cy="879295"/>
          </a:xfrm>
          <a:prstGeom prst="rect">
            <a:avLst/>
          </a:prstGeom>
        </p:spPr>
      </p:pic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806896" y="-171400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IE" sz="3600" dirty="0">
                <a:solidFill>
                  <a:srgbClr val="008AE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Supporting and Caring Environment</a:t>
            </a:r>
            <a:endParaRPr lang="en-GB" sz="3600" dirty="0">
              <a:solidFill>
                <a:srgbClr val="008AE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 3" descr="Rectangle: Click to edit Master text styles&#10;Second level&#10;Third level&#10;Fourth level&#10;Fifth level"/>
          <p:cNvSpPr txBox="1">
            <a:spLocks noChangeArrowheads="1"/>
          </p:cNvSpPr>
          <p:nvPr/>
        </p:nvSpPr>
        <p:spPr bwMode="auto">
          <a:xfrm>
            <a:off x="0" y="1196752"/>
            <a:ext cx="8915400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Ø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2" charset="2"/>
              <a:buChar char="l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l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pPr algn="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IE" sz="3600" dirty="0">
                <a:latin typeface="Calibri" panose="020F0502020204030204" pitchFamily="34" charset="0"/>
                <a:cs typeface="Calibri" panose="020F0502020204030204" pitchFamily="34" charset="0"/>
              </a:rPr>
              <a:t>The Student Support Team</a:t>
            </a: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IE" sz="1200" dirty="0">
              <a:cs typeface="Arial" charset="0"/>
            </a:endParaRPr>
          </a:p>
          <a:p>
            <a:pPr algn="just" eaLnBrk="1" hangingPunct="1">
              <a:lnSpc>
                <a:spcPct val="90000"/>
              </a:lnSpc>
              <a:defRPr/>
            </a:pPr>
            <a:r>
              <a:rPr lang="en-IE" dirty="0">
                <a:cs typeface="Arial" charset="0"/>
              </a:rPr>
              <a:t> </a:t>
            </a:r>
            <a:r>
              <a:rPr lang="en-IE" sz="3600" dirty="0">
                <a:latin typeface="Calibri" panose="020F0502020204030204" pitchFamily="34" charset="0"/>
                <a:cs typeface="Calibri" panose="020F0502020204030204" pitchFamily="34" charset="0"/>
              </a:rPr>
              <a:t>Guidance Counsellors</a:t>
            </a: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IE" sz="2400" dirty="0">
                <a:latin typeface="Calibri" panose="020F0502020204030204" pitchFamily="34" charset="0"/>
                <a:cs typeface="Calibri" panose="020F0502020204030204" pitchFamily="34" charset="0"/>
              </a:rPr>
              <a:t>	  </a:t>
            </a:r>
            <a:r>
              <a:rPr lang="en-IE" sz="2000" dirty="0">
                <a:latin typeface="Calibri" panose="020F0502020204030204" pitchFamily="34" charset="0"/>
                <a:cs typeface="Calibri" panose="020F0502020204030204" pitchFamily="34" charset="0"/>
              </a:rPr>
              <a:t>Eoin Norton and Jenny Crampton</a:t>
            </a: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IE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 eaLnBrk="1" hangingPunct="1">
              <a:lnSpc>
                <a:spcPct val="90000"/>
              </a:lnSpc>
              <a:defRPr/>
            </a:pPr>
            <a:r>
              <a:rPr lang="en-I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E" sz="3600" dirty="0">
                <a:latin typeface="Calibri" panose="020F0502020204030204" pitchFamily="34" charset="0"/>
                <a:cs typeface="Calibri" panose="020F0502020204030204" pitchFamily="34" charset="0"/>
              </a:rPr>
              <a:t>School Nurses</a:t>
            </a: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IE" sz="2000" dirty="0">
                <a:latin typeface="Calibri" panose="020F0502020204030204" pitchFamily="34" charset="0"/>
                <a:cs typeface="Calibri" panose="020F0502020204030204" pitchFamily="34" charset="0"/>
              </a:rPr>
              <a:t>	  Nola Lambert &amp; Avril Lahiffe</a:t>
            </a: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IE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 eaLnBrk="1" hangingPunct="1">
              <a:lnSpc>
                <a:spcPct val="90000"/>
              </a:lnSpc>
              <a:defRPr/>
            </a:pPr>
            <a:r>
              <a:rPr lang="en-I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E" sz="3600" dirty="0">
                <a:latin typeface="Calibri" panose="020F0502020204030204" pitchFamily="34" charset="0"/>
                <a:cs typeface="Calibri" panose="020F0502020204030204" pitchFamily="34" charset="0"/>
              </a:rPr>
              <a:t>School Chaplain</a:t>
            </a: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IE" sz="2000" dirty="0">
                <a:latin typeface="Calibri" panose="020F0502020204030204" pitchFamily="34" charset="0"/>
                <a:cs typeface="Calibri" panose="020F0502020204030204" pitchFamily="34" charset="0"/>
              </a:rPr>
              <a:t>	 Suzanne Harris </a:t>
            </a:r>
          </a:p>
          <a:p>
            <a:pPr algn="just" eaLnBrk="1" hangingPunct="1">
              <a:lnSpc>
                <a:spcPct val="90000"/>
              </a:lnSpc>
              <a:defRPr/>
            </a:pPr>
            <a:r>
              <a:rPr lang="en-IE" sz="3600" dirty="0">
                <a:latin typeface="Calibri" panose="020F0502020204030204" pitchFamily="34" charset="0"/>
                <a:cs typeface="Calibri" panose="020F0502020204030204" pitchFamily="34" charset="0"/>
              </a:rPr>
              <a:t>Resource Dept.</a:t>
            </a:r>
          </a:p>
          <a:p>
            <a:pPr algn="just" eaLnBrk="1" hangingPunct="1">
              <a:lnSpc>
                <a:spcPct val="90000"/>
              </a:lnSpc>
              <a:defRPr/>
            </a:pPr>
            <a:r>
              <a:rPr lang="en-IE" sz="2000" dirty="0">
                <a:latin typeface="Calibri" panose="020F0502020204030204" pitchFamily="34" charset="0"/>
                <a:cs typeface="Calibri" panose="020F0502020204030204" pitchFamily="34" charset="0"/>
              </a:rPr>
              <a:t>Emma Mullock</a:t>
            </a:r>
          </a:p>
          <a:p>
            <a:pPr algn="just" eaLnBrk="1" hangingPunct="1">
              <a:lnSpc>
                <a:spcPct val="90000"/>
              </a:lnSpc>
              <a:defRPr/>
            </a:pPr>
            <a:endParaRPr lang="en-IE" sz="2000" dirty="0">
              <a:cs typeface="Arial" charset="0"/>
            </a:endParaRP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IE" sz="2000" dirty="0">
              <a:cs typeface="Arial" charset="0"/>
            </a:endParaRP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GB" sz="2000" dirty="0">
              <a:cs typeface="Times New Roman" pitchFamily="18" charset="0"/>
            </a:endParaRPr>
          </a:p>
          <a:p>
            <a:pPr algn="just" eaLnBrk="1" hangingPunct="1">
              <a:lnSpc>
                <a:spcPct val="90000"/>
              </a:lnSpc>
              <a:defRPr/>
            </a:pPr>
            <a:endParaRPr lang="en-IE" dirty="0">
              <a:latin typeface="Times New Roman" pitchFamily="18" charset="0"/>
              <a:cs typeface="Arial" charset="0"/>
            </a:endParaRP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GB" dirty="0"/>
          </a:p>
        </p:txBody>
      </p:sp>
      <p:pic>
        <p:nvPicPr>
          <p:cNvPr id="9" name="Picture 8" descr="Screen Shot 2015-11-02 at 23.20.37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5094" y="2852936"/>
            <a:ext cx="4409394" cy="3384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0192731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96552" y="-243408"/>
            <a:ext cx="12673408" cy="2016224"/>
          </a:xfrm>
          <a:prstGeom prst="rect">
            <a:avLst/>
          </a:prstGeom>
          <a:noFill/>
        </p:spPr>
      </p:pic>
      <p:pic>
        <p:nvPicPr>
          <p:cNvPr id="5" name="Picture 4" descr="NwPk Website logo.png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0C64A8"/>
              </a:clrFrom>
              <a:clrTo>
                <a:srgbClr val="0C64A8">
                  <a:alpha val="0"/>
                </a:srgbClr>
              </a:clrTo>
            </a:clrChange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1010" r="67460"/>
          <a:stretch/>
        </p:blipFill>
        <p:spPr>
          <a:xfrm>
            <a:off x="193039" y="188640"/>
            <a:ext cx="850569" cy="879295"/>
          </a:xfrm>
          <a:prstGeom prst="rect">
            <a:avLst/>
          </a:prstGeom>
        </p:spPr>
      </p:pic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806896" y="-171400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IE" sz="3600" dirty="0">
                <a:solidFill>
                  <a:srgbClr val="008AE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Creating a Positive Environment</a:t>
            </a:r>
            <a:endParaRPr lang="en-GB" sz="3600" dirty="0">
              <a:solidFill>
                <a:srgbClr val="008AE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468313" y="1455836"/>
            <a:ext cx="8229600" cy="4853484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Ø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2" charset="2"/>
              <a:buChar char="l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l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pPr eaLnBrk="1" hangingPunct="1">
              <a:lnSpc>
                <a:spcPct val="200000"/>
              </a:lnSpc>
              <a:defRPr/>
            </a:pPr>
            <a:r>
              <a:rPr lang="en-GB" sz="3600" dirty="0">
                <a:latin typeface="Calibri" panose="020F0502020204030204" pitchFamily="34" charset="0"/>
                <a:cs typeface="Calibri" panose="020F0502020204030204" pitchFamily="34" charset="0"/>
              </a:rPr>
              <a:t>Relationships and Behaviour Policy</a:t>
            </a:r>
          </a:p>
          <a:p>
            <a:pPr eaLnBrk="1" hangingPunct="1">
              <a:lnSpc>
                <a:spcPct val="200000"/>
              </a:lnSpc>
              <a:defRPr/>
            </a:pPr>
            <a:r>
              <a:rPr lang="en-GB" sz="3600" dirty="0">
                <a:latin typeface="Calibri" panose="020F0502020204030204" pitchFamily="34" charset="0"/>
                <a:cs typeface="Calibri" panose="020F0502020204030204" pitchFamily="34" charset="0"/>
              </a:rPr>
              <a:t>Anti-Bullying Policy</a:t>
            </a:r>
          </a:p>
          <a:p>
            <a:pPr eaLnBrk="1" hangingPunct="1">
              <a:lnSpc>
                <a:spcPct val="200000"/>
              </a:lnSpc>
              <a:defRPr/>
            </a:pPr>
            <a:r>
              <a:rPr lang="en-GB" sz="3600" dirty="0">
                <a:latin typeface="Calibri" panose="020F0502020204030204" pitchFamily="34" charset="0"/>
                <a:cs typeface="Calibri" panose="020F0502020204030204" pitchFamily="34" charset="0"/>
              </a:rPr>
              <a:t>Restorative Practice </a:t>
            </a:r>
          </a:p>
          <a:p>
            <a:pPr eaLnBrk="1" hangingPunct="1">
              <a:lnSpc>
                <a:spcPct val="200000"/>
              </a:lnSpc>
              <a:defRPr/>
            </a:pPr>
            <a:r>
              <a:rPr lang="en-GB" sz="3600" dirty="0">
                <a:latin typeface="Calibri" panose="020F0502020204030204" pitchFamily="34" charset="0"/>
                <a:cs typeface="Calibri" panose="020F0502020204030204" pitchFamily="34" charset="0"/>
              </a:rPr>
              <a:t>Student Council </a:t>
            </a:r>
          </a:p>
          <a:p>
            <a:pPr marL="0" indent="0" eaLnBrk="1" hangingPunct="1">
              <a:buFont typeface="Wingdings" pitchFamily="2" charset="2"/>
              <a:buNone/>
              <a:defRPr/>
            </a:pPr>
            <a:endParaRPr lang="en-GB" dirty="0"/>
          </a:p>
          <a:p>
            <a:pPr marL="0" indent="0" eaLnBrk="1" hangingPunct="1">
              <a:buFont typeface="Wingdings" pitchFamily="2" charset="2"/>
              <a:buNone/>
              <a:defRPr/>
            </a:pPr>
            <a:endParaRPr lang="en-GB" dirty="0"/>
          </a:p>
          <a:p>
            <a:pPr eaLnBrk="1" hangingPunct="1">
              <a:defRPr/>
            </a:pPr>
            <a:endParaRPr lang="en-US" dirty="0"/>
          </a:p>
        </p:txBody>
      </p:sp>
      <p:pic>
        <p:nvPicPr>
          <p:cNvPr id="2" name="Picture 1" descr="Anti bullying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6948" y="3068960"/>
            <a:ext cx="28575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638231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6512" y="-243408"/>
            <a:ext cx="9937104" cy="2016224"/>
          </a:xfrm>
          <a:prstGeom prst="rect">
            <a:avLst/>
          </a:prstGeom>
          <a:noFill/>
        </p:spPr>
      </p:pic>
      <p:pic>
        <p:nvPicPr>
          <p:cNvPr id="5" name="Picture 4" descr="NwPk Website logo.png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0C64A8"/>
              </a:clrFrom>
              <a:clrTo>
                <a:srgbClr val="0C64A8">
                  <a:alpha val="0"/>
                </a:srgbClr>
              </a:clrTo>
            </a:clrChange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1010" r="67460"/>
          <a:stretch/>
        </p:blipFill>
        <p:spPr>
          <a:xfrm>
            <a:off x="193039" y="188640"/>
            <a:ext cx="850569" cy="879295"/>
          </a:xfrm>
          <a:prstGeom prst="rect">
            <a:avLst/>
          </a:prstGeom>
        </p:spPr>
      </p:pic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-273224" y="-243408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IE" sz="3600" dirty="0">
                <a:solidFill>
                  <a:srgbClr val="008AE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Communication with Home</a:t>
            </a:r>
            <a:endParaRPr lang="en-GB" sz="3600" dirty="0">
              <a:solidFill>
                <a:srgbClr val="008AE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457200" y="896417"/>
            <a:ext cx="8229600" cy="5052863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Ø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2" charset="2"/>
              <a:buChar char="l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l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pPr>
              <a:lnSpc>
                <a:spcPct val="150000"/>
              </a:lnSpc>
            </a:pPr>
            <a:r>
              <a:rPr lang="en-IE" dirty="0">
                <a:latin typeface="Calibri" panose="020F0502020204030204" pitchFamily="34" charset="0"/>
                <a:cs typeface="Calibri" panose="020F0502020204030204" pitchFamily="34" charset="0"/>
              </a:rPr>
              <a:t>School Journal</a:t>
            </a:r>
          </a:p>
          <a:p>
            <a:pPr>
              <a:lnSpc>
                <a:spcPct val="150000"/>
              </a:lnSpc>
            </a:pPr>
            <a:r>
              <a:rPr lang="en-IE" dirty="0">
                <a:latin typeface="Calibri" panose="020F0502020204030204" pitchFamily="34" charset="0"/>
                <a:cs typeface="Calibri" panose="020F0502020204030204" pitchFamily="34" charset="0"/>
              </a:rPr>
              <a:t>Texting System</a:t>
            </a:r>
          </a:p>
          <a:p>
            <a:pPr>
              <a:lnSpc>
                <a:spcPct val="150000"/>
              </a:lnSpc>
            </a:pPr>
            <a:r>
              <a:rPr lang="en-IE" dirty="0">
                <a:latin typeface="Calibri" panose="020F0502020204030204" pitchFamily="34" charset="0"/>
                <a:cs typeface="Calibri" panose="020F0502020204030204" pitchFamily="34" charset="0"/>
              </a:rPr>
              <a:t>Email</a:t>
            </a:r>
          </a:p>
          <a:p>
            <a:pPr>
              <a:lnSpc>
                <a:spcPct val="150000"/>
              </a:lnSpc>
            </a:pPr>
            <a:r>
              <a:rPr lang="en-IE" dirty="0">
                <a:latin typeface="Calibri" panose="020F0502020204030204" pitchFamily="34" charset="0"/>
                <a:cs typeface="Calibri" panose="020F0502020204030204" pitchFamily="34" charset="0"/>
              </a:rPr>
              <a:t>Reports</a:t>
            </a:r>
          </a:p>
          <a:p>
            <a:pPr>
              <a:lnSpc>
                <a:spcPct val="150000"/>
              </a:lnSpc>
            </a:pPr>
            <a:r>
              <a:rPr lang="en-IE" dirty="0">
                <a:latin typeface="Calibri" panose="020F0502020204030204" pitchFamily="34" charset="0"/>
                <a:cs typeface="Calibri" panose="020F0502020204030204" pitchFamily="34" charset="0"/>
              </a:rPr>
              <a:t>School App</a:t>
            </a:r>
          </a:p>
          <a:p>
            <a:pPr>
              <a:lnSpc>
                <a:spcPct val="150000"/>
              </a:lnSpc>
            </a:pPr>
            <a:r>
              <a:rPr lang="en-IE" dirty="0">
                <a:latin typeface="Calibri" panose="020F0502020204030204" pitchFamily="34" charset="0"/>
                <a:cs typeface="Calibri" panose="020F0502020204030204" pitchFamily="34" charset="0"/>
              </a:rPr>
              <a:t>Eportal </a:t>
            </a:r>
          </a:p>
          <a:p>
            <a:pPr>
              <a:lnSpc>
                <a:spcPct val="150000"/>
              </a:lnSpc>
            </a:pPr>
            <a:endParaRPr lang="en-IE" dirty="0"/>
          </a:p>
          <a:p>
            <a:endParaRPr lang="en-IE" dirty="0"/>
          </a:p>
          <a:p>
            <a:endParaRPr lang="en-IE" dirty="0"/>
          </a:p>
          <a:p>
            <a:endParaRPr lang="en-IE" dirty="0"/>
          </a:p>
        </p:txBody>
      </p:sp>
      <p:pic>
        <p:nvPicPr>
          <p:cNvPr id="9" name="Picture 8" descr="HW Journal.jpg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89" t="14704"/>
          <a:stretch/>
        </p:blipFill>
        <p:spPr>
          <a:xfrm>
            <a:off x="5292080" y="1589822"/>
            <a:ext cx="3024336" cy="4143434"/>
          </a:xfrm>
          <a:prstGeom prst="rect">
            <a:avLst/>
          </a:prstGeom>
        </p:spPr>
      </p:pic>
      <p:sp>
        <p:nvSpPr>
          <p:cNvPr id="10" name="Content Placeholder 2"/>
          <p:cNvSpPr txBox="1">
            <a:spLocks/>
          </p:cNvSpPr>
          <p:nvPr/>
        </p:nvSpPr>
        <p:spPr>
          <a:xfrm>
            <a:off x="35870" y="6021288"/>
            <a:ext cx="9108129" cy="1152128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Ø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2" charset="2"/>
              <a:buChar char="l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l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pPr marL="0" indent="0" algn="ctr">
              <a:lnSpc>
                <a:spcPct val="80000"/>
              </a:lnSpc>
              <a:spcBef>
                <a:spcPts val="0"/>
              </a:spcBef>
              <a:buNone/>
            </a:pPr>
            <a:r>
              <a:rPr lang="en-IE" i="1" dirty="0"/>
              <a:t>Communication from School office by </a:t>
            </a:r>
          </a:p>
          <a:p>
            <a:pPr marL="0" indent="0" algn="ctr">
              <a:lnSpc>
                <a:spcPct val="80000"/>
              </a:lnSpc>
              <a:spcBef>
                <a:spcPts val="0"/>
              </a:spcBef>
              <a:buNone/>
            </a:pPr>
            <a:r>
              <a:rPr lang="en-IE" i="1" dirty="0"/>
              <a:t>Email, Text and/or App</a:t>
            </a:r>
          </a:p>
          <a:p>
            <a:endParaRPr lang="en-IE" dirty="0"/>
          </a:p>
          <a:p>
            <a:endParaRPr lang="en-IE" dirty="0"/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017591586"/>
      </p:ext>
    </p:extLst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6512" y="-459432"/>
            <a:ext cx="9865096" cy="2016224"/>
          </a:xfrm>
          <a:prstGeom prst="rect">
            <a:avLst/>
          </a:prstGeom>
          <a:noFill/>
        </p:spPr>
      </p:pic>
      <p:pic>
        <p:nvPicPr>
          <p:cNvPr id="5" name="Picture 4" descr="NwPk Website logo.png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0C64A8"/>
              </a:clrFrom>
              <a:clrTo>
                <a:srgbClr val="0C64A8">
                  <a:alpha val="0"/>
                </a:srgbClr>
              </a:clrTo>
            </a:clrChange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1010" r="67460"/>
          <a:stretch/>
        </p:blipFill>
        <p:spPr>
          <a:xfrm>
            <a:off x="193039" y="-27384"/>
            <a:ext cx="850569" cy="879295"/>
          </a:xfrm>
          <a:prstGeom prst="rect">
            <a:avLst/>
          </a:prstGeom>
        </p:spPr>
      </p:pic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-273224" y="-459432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IE" sz="3600" dirty="0">
                <a:solidFill>
                  <a:srgbClr val="008AE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Co-curricular Activities</a:t>
            </a:r>
            <a:endParaRPr lang="en-GB" sz="3600" dirty="0">
              <a:solidFill>
                <a:srgbClr val="008AE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>
          <a:xfrm>
            <a:off x="-179512" y="1152128"/>
            <a:ext cx="9144000" cy="594928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Ø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2" charset="2"/>
              <a:buChar char="l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l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pPr eaLnBrk="1" hangingPunct="1">
              <a:lnSpc>
                <a:spcPct val="130000"/>
              </a:lnSpc>
              <a:defRPr/>
            </a:pP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Young Scientist </a:t>
            </a:r>
          </a:p>
          <a:p>
            <a:pPr eaLnBrk="1" hangingPunct="1">
              <a:lnSpc>
                <a:spcPct val="130000"/>
              </a:lnSpc>
              <a:defRPr/>
            </a:pP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Maths Week</a:t>
            </a:r>
          </a:p>
          <a:p>
            <a:pPr eaLnBrk="1" hangingPunct="1">
              <a:lnSpc>
                <a:spcPct val="130000"/>
              </a:lnSpc>
              <a:defRPr/>
            </a:pP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Irish Club</a:t>
            </a:r>
          </a:p>
          <a:p>
            <a:pPr eaLnBrk="1" hangingPunct="1">
              <a:lnSpc>
                <a:spcPct val="130000"/>
              </a:lnSpc>
              <a:defRPr/>
            </a:pP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Science Week</a:t>
            </a:r>
          </a:p>
          <a:p>
            <a:pPr eaLnBrk="1" hangingPunct="1">
              <a:lnSpc>
                <a:spcPct val="130000"/>
              </a:lnSpc>
              <a:defRPr/>
            </a:pP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French Week</a:t>
            </a:r>
          </a:p>
          <a:p>
            <a:pPr eaLnBrk="1" hangingPunct="1">
              <a:lnSpc>
                <a:spcPct val="130000"/>
              </a:lnSpc>
              <a:defRPr/>
            </a:pP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Seachtain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na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Gaeilge</a:t>
            </a:r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lnSpc>
                <a:spcPct val="130000"/>
              </a:lnSpc>
              <a:defRPr/>
            </a:pP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Green Week</a:t>
            </a:r>
          </a:p>
          <a:p>
            <a:pPr eaLnBrk="1" hangingPunct="1">
              <a:lnSpc>
                <a:spcPct val="130000"/>
              </a:lnSpc>
              <a:spcBef>
                <a:spcPts val="0"/>
              </a:spcBef>
              <a:defRPr/>
            </a:pP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Music Links Programme</a:t>
            </a:r>
          </a:p>
          <a:p>
            <a:pPr eaLnBrk="1" hangingPunct="1">
              <a:defRPr/>
            </a:pPr>
            <a:endParaRPr lang="en-GB" dirty="0"/>
          </a:p>
          <a:p>
            <a:pPr eaLnBrk="1" hangingPunct="1">
              <a:defRPr/>
            </a:pPr>
            <a:endParaRPr lang="en-GB" dirty="0"/>
          </a:p>
          <a:p>
            <a:pPr eaLnBrk="1" hangingPunct="1">
              <a:defRPr/>
            </a:pPr>
            <a:endParaRPr lang="en-US" dirty="0"/>
          </a:p>
        </p:txBody>
      </p:sp>
      <p:pic>
        <p:nvPicPr>
          <p:cNvPr id="19" name="Picture 18" descr="Maths Week 2015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412776"/>
            <a:ext cx="3888432" cy="3888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3499396"/>
      </p:ext>
    </p:extLst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1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4294967295"/>
          </p:nvPr>
        </p:nvSpPr>
        <p:spPr>
          <a:xfrm>
            <a:off x="384050" y="1412776"/>
            <a:ext cx="8580438" cy="5328592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IE" sz="5400" dirty="0">
                <a:cs typeface="Arial" charset="0"/>
              </a:rPr>
              <a:t>     </a:t>
            </a:r>
            <a:r>
              <a:rPr lang="en-IE" sz="5400" dirty="0">
                <a:latin typeface="Calibri" panose="020F0502020204030204" pitchFamily="34" charset="0"/>
                <a:cs typeface="Calibri" panose="020F0502020204030204" pitchFamily="34" charset="0"/>
              </a:rPr>
              <a:t>Sport</a:t>
            </a:r>
          </a:p>
          <a:p>
            <a:pPr algn="just" eaLnBrk="1" hangingPunct="1">
              <a:lnSpc>
                <a:spcPct val="130000"/>
              </a:lnSpc>
              <a:spcBef>
                <a:spcPts val="0"/>
              </a:spcBef>
              <a:defRPr/>
            </a:pPr>
            <a:r>
              <a:rPr lang="en-IE" dirty="0">
                <a:latin typeface="Calibri" panose="020F0502020204030204" pitchFamily="34" charset="0"/>
                <a:cs typeface="Calibri" panose="020F0502020204030204" pitchFamily="34" charset="0"/>
              </a:rPr>
              <a:t>Hockey</a:t>
            </a:r>
          </a:p>
          <a:p>
            <a:pPr algn="just" eaLnBrk="1" hangingPunct="1">
              <a:lnSpc>
                <a:spcPct val="130000"/>
              </a:lnSpc>
              <a:spcBef>
                <a:spcPts val="0"/>
              </a:spcBef>
              <a:defRPr/>
            </a:pPr>
            <a:r>
              <a:rPr lang="en-IE" dirty="0">
                <a:latin typeface="Calibri" panose="020F0502020204030204" pitchFamily="34" charset="0"/>
                <a:cs typeface="Calibri" panose="020F0502020204030204" pitchFamily="34" charset="0"/>
              </a:rPr>
              <a:t>Rugby </a:t>
            </a:r>
          </a:p>
          <a:p>
            <a:pPr algn="just" eaLnBrk="1" hangingPunct="1">
              <a:lnSpc>
                <a:spcPct val="130000"/>
              </a:lnSpc>
              <a:spcBef>
                <a:spcPts val="0"/>
              </a:spcBef>
              <a:defRPr/>
            </a:pPr>
            <a:r>
              <a:rPr lang="en-IE" dirty="0">
                <a:latin typeface="Calibri" panose="020F0502020204030204" pitchFamily="34" charset="0"/>
                <a:cs typeface="Calibri" panose="020F0502020204030204" pitchFamily="34" charset="0"/>
              </a:rPr>
              <a:t>Basketball</a:t>
            </a:r>
          </a:p>
          <a:p>
            <a:pPr algn="just" eaLnBrk="1" hangingPunct="1">
              <a:lnSpc>
                <a:spcPct val="130000"/>
              </a:lnSpc>
              <a:spcBef>
                <a:spcPts val="0"/>
              </a:spcBef>
              <a:defRPr/>
            </a:pPr>
            <a:r>
              <a:rPr lang="en-IE" dirty="0">
                <a:latin typeface="Calibri" panose="020F0502020204030204" pitchFamily="34" charset="0"/>
                <a:cs typeface="Calibri" panose="020F0502020204030204" pitchFamily="34" charset="0"/>
              </a:rPr>
              <a:t>Swimming</a:t>
            </a:r>
          </a:p>
          <a:p>
            <a:pPr algn="just" eaLnBrk="1" hangingPunct="1">
              <a:lnSpc>
                <a:spcPct val="130000"/>
              </a:lnSpc>
              <a:spcBef>
                <a:spcPts val="0"/>
              </a:spcBef>
              <a:defRPr/>
            </a:pPr>
            <a:r>
              <a:rPr lang="en-IE" dirty="0">
                <a:latin typeface="Calibri" panose="020F0502020204030204" pitchFamily="34" charset="0"/>
                <a:cs typeface="Calibri" panose="020F0502020204030204" pitchFamily="34" charset="0"/>
              </a:rPr>
              <a:t>Athletics </a:t>
            </a:r>
          </a:p>
          <a:p>
            <a:pPr algn="just" eaLnBrk="1" hangingPunct="1">
              <a:lnSpc>
                <a:spcPct val="130000"/>
              </a:lnSpc>
              <a:spcBef>
                <a:spcPts val="0"/>
              </a:spcBef>
              <a:defRPr/>
            </a:pPr>
            <a:r>
              <a:rPr lang="en-IE" dirty="0">
                <a:latin typeface="Calibri" panose="020F0502020204030204" pitchFamily="34" charset="0"/>
                <a:cs typeface="Calibri" panose="020F0502020204030204" pitchFamily="34" charset="0"/>
              </a:rPr>
              <a:t>Tennis</a:t>
            </a:r>
          </a:p>
          <a:p>
            <a:pPr algn="just" eaLnBrk="1" hangingPunct="1">
              <a:lnSpc>
                <a:spcPct val="130000"/>
              </a:lnSpc>
              <a:spcBef>
                <a:spcPts val="0"/>
              </a:spcBef>
              <a:defRPr/>
            </a:pPr>
            <a:r>
              <a:rPr lang="en-IE" dirty="0">
                <a:latin typeface="Calibri" panose="020F0502020204030204" pitchFamily="34" charset="0"/>
                <a:cs typeface="Calibri" panose="020F0502020204030204" pitchFamily="34" charset="0"/>
              </a:rPr>
              <a:t>Chess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6512" y="-243408"/>
            <a:ext cx="10009112" cy="2016224"/>
          </a:xfrm>
          <a:prstGeom prst="rect">
            <a:avLst/>
          </a:prstGeom>
          <a:noFill/>
        </p:spPr>
      </p:pic>
      <p:pic>
        <p:nvPicPr>
          <p:cNvPr id="8" name="Picture 7" descr="NwPk Website logo.png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0C64A8"/>
              </a:clrFrom>
              <a:clrTo>
                <a:srgbClr val="0C64A8">
                  <a:alpha val="0"/>
                </a:srgbClr>
              </a:clrTo>
            </a:clrChange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1010" r="67460"/>
          <a:stretch/>
        </p:blipFill>
        <p:spPr>
          <a:xfrm>
            <a:off x="121031" y="173441"/>
            <a:ext cx="850569" cy="879295"/>
          </a:xfrm>
          <a:prstGeom prst="rect">
            <a:avLst/>
          </a:prstGeom>
        </p:spPr>
      </p:pic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1187624" y="-159097"/>
            <a:ext cx="6552728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9pPr>
          </a:lstStyle>
          <a:p>
            <a:pPr algn="l" eaLnBrk="1" hangingPunct="1">
              <a:defRPr/>
            </a:pPr>
            <a:r>
              <a:rPr lang="en-IE" sz="4000" dirty="0">
                <a:solidFill>
                  <a:srgbClr val="008AE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Extra-curricular Activities</a:t>
            </a:r>
            <a:endParaRPr lang="en-GB" sz="4000" dirty="0">
              <a:solidFill>
                <a:srgbClr val="008AE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4" name="Picture 13" descr="Screen Shot 2015-11-02 at 21.57.23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1412776"/>
            <a:ext cx="4358151" cy="530764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1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4294967295"/>
          </p:nvPr>
        </p:nvSpPr>
        <p:spPr>
          <a:xfrm>
            <a:off x="-36512" y="1196752"/>
            <a:ext cx="8580438" cy="5328592"/>
          </a:xfrm>
        </p:spPr>
        <p:txBody>
          <a:bodyPr/>
          <a:lstStyle/>
          <a:p>
            <a:pPr algn="just" eaLnBrk="1" hangingPunct="1">
              <a:lnSpc>
                <a:spcPct val="130000"/>
              </a:lnSpc>
              <a:spcBef>
                <a:spcPts val="0"/>
              </a:spcBef>
              <a:defRPr/>
            </a:pPr>
            <a:r>
              <a:rPr lang="en-IE" dirty="0">
                <a:latin typeface="Calibri" panose="020F0502020204030204" pitchFamily="34" charset="0"/>
                <a:cs typeface="Calibri" panose="020F0502020204030204" pitchFamily="34" charset="0"/>
              </a:rPr>
              <a:t>Drama, Musicals</a:t>
            </a:r>
          </a:p>
          <a:p>
            <a:pPr algn="just" eaLnBrk="1" hangingPunct="1">
              <a:lnSpc>
                <a:spcPct val="130000"/>
              </a:lnSpc>
              <a:spcBef>
                <a:spcPts val="0"/>
              </a:spcBef>
              <a:defRPr/>
            </a:pPr>
            <a:r>
              <a:rPr lang="en-IE" dirty="0">
                <a:latin typeface="Calibri" panose="020F0502020204030204" pitchFamily="34" charset="0"/>
                <a:cs typeface="Calibri" panose="020F0502020204030204" pitchFamily="34" charset="0"/>
              </a:rPr>
              <a:t>Debate</a:t>
            </a:r>
          </a:p>
          <a:p>
            <a:pPr algn="just" eaLnBrk="1" hangingPunct="1">
              <a:lnSpc>
                <a:spcPct val="130000"/>
              </a:lnSpc>
              <a:spcBef>
                <a:spcPts val="0"/>
              </a:spcBef>
              <a:defRPr/>
            </a:pPr>
            <a:r>
              <a:rPr lang="en-IE" dirty="0">
                <a:latin typeface="Calibri" panose="020F0502020204030204" pitchFamily="34" charset="0"/>
                <a:cs typeface="Calibri" panose="020F0502020204030204" pitchFamily="34" charset="0"/>
              </a:rPr>
              <a:t>M.U.N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398722">
            <a:off x="-36018" y="-308724"/>
            <a:ext cx="4752568" cy="2016224"/>
          </a:xfrm>
          <a:prstGeom prst="rect">
            <a:avLst/>
          </a:prstGeom>
          <a:noFill/>
        </p:spPr>
      </p:pic>
      <p:sp>
        <p:nvSpPr>
          <p:cNvPr id="9" name="Rectangle 2"/>
          <p:cNvSpPr txBox="1">
            <a:spLocks noChangeArrowheads="1"/>
          </p:cNvSpPr>
          <p:nvPr/>
        </p:nvSpPr>
        <p:spPr bwMode="auto">
          <a:xfrm rot="21409558">
            <a:off x="0" y="-23054"/>
            <a:ext cx="3707904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9pPr>
          </a:lstStyle>
          <a:p>
            <a:pPr algn="l" eaLnBrk="1" hangingPunct="1">
              <a:defRPr/>
            </a:pPr>
            <a:r>
              <a:rPr lang="en-IE" sz="2800" dirty="0">
                <a:solidFill>
                  <a:srgbClr val="008AE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Extra-curricular Cultural</a:t>
            </a:r>
          </a:p>
          <a:p>
            <a:pPr algn="l" eaLnBrk="1" hangingPunct="1">
              <a:defRPr/>
            </a:pPr>
            <a:r>
              <a:rPr lang="en-IE" sz="2800" dirty="0">
                <a:solidFill>
                  <a:srgbClr val="008AE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Activities</a:t>
            </a:r>
            <a:endParaRPr lang="en-GB" sz="2800" dirty="0">
              <a:solidFill>
                <a:srgbClr val="008AE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1" descr="Screen Shot 2015-11-02 at 19.01.13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88" t="4820" r="2926"/>
          <a:stretch/>
        </p:blipFill>
        <p:spPr>
          <a:xfrm>
            <a:off x="323528" y="3245972"/>
            <a:ext cx="2692362" cy="3495395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 rot="296664">
            <a:off x="3879802" y="186710"/>
            <a:ext cx="5150805" cy="4233878"/>
            <a:chOff x="3885691" y="980728"/>
            <a:chExt cx="5150805" cy="4233878"/>
          </a:xfrm>
        </p:grpSpPr>
        <p:pic>
          <p:nvPicPr>
            <p:cNvPr id="11" name="Picture 10" descr="Screen Shot 2015-11-02 at 21.44.44.png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757" t="3270" r="11486" b="3402"/>
            <a:stretch/>
          </p:blipFill>
          <p:spPr>
            <a:xfrm rot="169900">
              <a:off x="3885691" y="980728"/>
              <a:ext cx="5150805" cy="4233878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 rot="211928">
              <a:off x="5268439" y="2587869"/>
              <a:ext cx="3103022" cy="646331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>
                  <a:solidFill>
                    <a:srgbClr val="000090"/>
                  </a:solidFill>
                </a:rPr>
                <a:t>In April 1</a:t>
              </a:r>
              <a:r>
                <a:rPr lang="en-US" sz="1200" b="1" baseline="30000" dirty="0">
                  <a:solidFill>
                    <a:srgbClr val="000090"/>
                  </a:solidFill>
                </a:rPr>
                <a:t>st</a:t>
              </a:r>
              <a:r>
                <a:rPr lang="en-US" sz="1200" b="1" dirty="0">
                  <a:solidFill>
                    <a:srgbClr val="000090"/>
                  </a:solidFill>
                </a:rPr>
                <a:t> Years cooked dishes from around the world and shared them with</a:t>
              </a:r>
            </a:p>
            <a:p>
              <a:pPr algn="ctr"/>
              <a:r>
                <a:rPr lang="en-US" sz="1200" b="1" dirty="0">
                  <a:solidFill>
                    <a:srgbClr val="000090"/>
                  </a:solidFill>
                </a:rPr>
                <a:t> all students</a:t>
              </a:r>
            </a:p>
          </p:txBody>
        </p:sp>
      </p:grpSp>
      <p:pic>
        <p:nvPicPr>
          <p:cNvPr id="3" name="Picture 2" descr="Ballet.jpg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538"/>
          <a:stretch/>
        </p:blipFill>
        <p:spPr>
          <a:xfrm>
            <a:off x="3744416" y="4499229"/>
            <a:ext cx="5148064" cy="2242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615668"/>
      </p:ext>
    </p:extLst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1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4294967295"/>
          </p:nvPr>
        </p:nvSpPr>
        <p:spPr>
          <a:xfrm>
            <a:off x="384050" y="1268760"/>
            <a:ext cx="8580438" cy="558924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IE" sz="5400" dirty="0">
                <a:cs typeface="Arial" charset="0"/>
              </a:rPr>
              <a:t>     </a:t>
            </a:r>
            <a:r>
              <a:rPr lang="en-IE" sz="5400" dirty="0">
                <a:latin typeface="Calibri" panose="020F0502020204030204" pitchFamily="34" charset="0"/>
                <a:cs typeface="Calibri" panose="020F0502020204030204" pitchFamily="34" charset="0"/>
              </a:rPr>
              <a:t>Travel</a:t>
            </a:r>
          </a:p>
          <a:p>
            <a:pPr algn="just" eaLnBrk="1" hangingPunct="1">
              <a:lnSpc>
                <a:spcPct val="90000"/>
              </a:lnSpc>
              <a:defRPr/>
            </a:pPr>
            <a:r>
              <a:rPr lang="en-IE" dirty="0">
                <a:latin typeface="Calibri" panose="020F0502020204030204" pitchFamily="34" charset="0"/>
                <a:cs typeface="Calibri" panose="020F0502020204030204" pitchFamily="34" charset="0"/>
              </a:rPr>
              <a:t>Aran Islands</a:t>
            </a:r>
          </a:p>
          <a:p>
            <a:pPr algn="just" eaLnBrk="1" hangingPunct="1">
              <a:lnSpc>
                <a:spcPct val="90000"/>
              </a:lnSpc>
              <a:defRPr/>
            </a:pPr>
            <a:r>
              <a:rPr lang="en-IE" dirty="0">
                <a:latin typeface="Calibri" panose="020F0502020204030204" pitchFamily="34" charset="0"/>
                <a:cs typeface="Calibri" panose="020F0502020204030204" pitchFamily="34" charset="0"/>
              </a:rPr>
              <a:t>London</a:t>
            </a:r>
          </a:p>
          <a:p>
            <a:pPr algn="just" eaLnBrk="1" hangingPunct="1">
              <a:lnSpc>
                <a:spcPct val="90000"/>
              </a:lnSpc>
              <a:defRPr/>
            </a:pPr>
            <a:r>
              <a:rPr lang="en-IE" dirty="0">
                <a:latin typeface="Calibri" panose="020F0502020204030204" pitchFamily="34" charset="0"/>
                <a:cs typeface="Calibri" panose="020F0502020204030204" pitchFamily="34" charset="0"/>
              </a:rPr>
              <a:t>Stratford</a:t>
            </a:r>
          </a:p>
          <a:p>
            <a:pPr algn="just" eaLnBrk="1" hangingPunct="1">
              <a:lnSpc>
                <a:spcPct val="90000"/>
              </a:lnSpc>
              <a:defRPr/>
            </a:pP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Donegal</a:t>
            </a:r>
          </a:p>
          <a:p>
            <a:pPr algn="just" eaLnBrk="1" hangingPunct="1">
              <a:lnSpc>
                <a:spcPct val="90000"/>
              </a:lnSpc>
              <a:defRPr/>
            </a:pP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Paris</a:t>
            </a:r>
          </a:p>
          <a:p>
            <a:pPr algn="just" eaLnBrk="1" hangingPunct="1">
              <a:lnSpc>
                <a:spcPct val="90000"/>
              </a:lnSpc>
              <a:defRPr/>
            </a:pP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Berlin</a:t>
            </a:r>
          </a:p>
          <a:p>
            <a:pPr algn="just" eaLnBrk="1" hangingPunct="1">
              <a:lnSpc>
                <a:spcPct val="90000"/>
              </a:lnSpc>
              <a:defRPr/>
            </a:pP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Language Exchange</a:t>
            </a:r>
          </a:p>
          <a:p>
            <a:pPr algn="just" eaLnBrk="1" hangingPunct="1">
              <a:lnSpc>
                <a:spcPct val="90000"/>
              </a:lnSpc>
              <a:defRPr/>
            </a:pPr>
            <a:endParaRPr lang="en-IE" sz="2800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6512" y="-243408"/>
            <a:ext cx="9289032" cy="2016224"/>
          </a:xfrm>
          <a:prstGeom prst="rect">
            <a:avLst/>
          </a:prstGeom>
          <a:noFill/>
        </p:spPr>
      </p:pic>
      <p:pic>
        <p:nvPicPr>
          <p:cNvPr id="8" name="Picture 7" descr="NwPk Website logo.png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0C64A8"/>
              </a:clrFrom>
              <a:clrTo>
                <a:srgbClr val="0C64A8">
                  <a:alpha val="0"/>
                </a:srgbClr>
              </a:clrTo>
            </a:clrChange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1010" r="67460"/>
          <a:stretch/>
        </p:blipFill>
        <p:spPr>
          <a:xfrm>
            <a:off x="121031" y="173441"/>
            <a:ext cx="850569" cy="879295"/>
          </a:xfrm>
          <a:prstGeom prst="rect">
            <a:avLst/>
          </a:prstGeom>
        </p:spPr>
      </p:pic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971600" y="-159097"/>
            <a:ext cx="6552728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9pPr>
          </a:lstStyle>
          <a:p>
            <a:pPr algn="l" eaLnBrk="1" hangingPunct="1">
              <a:defRPr/>
            </a:pPr>
            <a:r>
              <a:rPr lang="en-IE" sz="4000" dirty="0">
                <a:solidFill>
                  <a:srgbClr val="008AE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Extra Curricular Activities</a:t>
            </a:r>
            <a:endParaRPr lang="en-GB" sz="4000" dirty="0">
              <a:solidFill>
                <a:srgbClr val="008AE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1" descr="Screen Shot 2015-11-02 at 23.29.13.pn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22"/>
          <a:stretch/>
        </p:blipFill>
        <p:spPr>
          <a:xfrm>
            <a:off x="3832688" y="1340768"/>
            <a:ext cx="4987784" cy="3476952"/>
          </a:xfrm>
          <a:prstGeom prst="rect">
            <a:avLst/>
          </a:prstGeom>
        </p:spPr>
      </p:pic>
      <p:pic>
        <p:nvPicPr>
          <p:cNvPr id="3" name="Picture 2" descr="Screen Shot 2015-11-02 at 22.02.25.png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24" b="2767"/>
          <a:stretch/>
        </p:blipFill>
        <p:spPr>
          <a:xfrm>
            <a:off x="5796136" y="4869160"/>
            <a:ext cx="1584176" cy="1915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8397741"/>
      </p:ext>
    </p:extLst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6512" y="-243408"/>
            <a:ext cx="9289032" cy="2016224"/>
          </a:xfrm>
          <a:prstGeom prst="rect">
            <a:avLst/>
          </a:prstGeom>
          <a:noFill/>
        </p:spPr>
      </p:pic>
      <p:pic>
        <p:nvPicPr>
          <p:cNvPr id="8" name="Picture 7" descr="NwPk Website logo.png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0C64A8"/>
              </a:clrFrom>
              <a:clrTo>
                <a:srgbClr val="0C64A8">
                  <a:alpha val="0"/>
                </a:srgbClr>
              </a:clrTo>
            </a:clrChange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1010" r="67460"/>
          <a:stretch/>
        </p:blipFill>
        <p:spPr>
          <a:xfrm>
            <a:off x="121031" y="173441"/>
            <a:ext cx="850569" cy="879295"/>
          </a:xfrm>
          <a:prstGeom prst="rect">
            <a:avLst/>
          </a:prstGeom>
        </p:spPr>
      </p:pic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1187624" y="-159097"/>
            <a:ext cx="6552728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9pPr>
          </a:lstStyle>
          <a:p>
            <a:pPr algn="l" eaLnBrk="1" hangingPunct="1">
              <a:defRPr/>
            </a:pPr>
            <a:r>
              <a:rPr lang="en-IE" sz="4000" dirty="0">
                <a:solidFill>
                  <a:srgbClr val="008AE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Voluntary Contribution</a:t>
            </a:r>
            <a:endParaRPr lang="en-GB" sz="4000" dirty="0">
              <a:solidFill>
                <a:srgbClr val="008AE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tangle 3" descr="Rectangle: Click to edit Master text styles&#10;Second level&#10;Third level&#10;Fourth level&#10;Fifth level"/>
          <p:cNvSpPr txBox="1">
            <a:spLocks noChangeArrowheads="1"/>
          </p:cNvSpPr>
          <p:nvPr/>
        </p:nvSpPr>
        <p:spPr bwMode="auto">
          <a:xfrm>
            <a:off x="35496" y="1412776"/>
            <a:ext cx="6624637" cy="5373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Ø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2" charset="2"/>
              <a:buChar char="l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l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IE" sz="2400" b="1" dirty="0">
                <a:latin typeface="Calibri" panose="020F0502020204030204" pitchFamily="34" charset="0"/>
                <a:cs typeface="Calibri" panose="020F0502020204030204" pitchFamily="34" charset="0"/>
              </a:rPr>
              <a:t>There is no charge for basic tuition</a:t>
            </a:r>
          </a:p>
          <a:p>
            <a:pPr algn="just" eaLnBrk="1" hangingPunct="1">
              <a:lnSpc>
                <a:spcPct val="50000"/>
              </a:lnSpc>
              <a:buFont typeface="Wingdings" pitchFamily="2" charset="2"/>
              <a:buNone/>
              <a:defRPr/>
            </a:pPr>
            <a:r>
              <a:rPr lang="en-IE" sz="2400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endParaRPr lang="en-IE" sz="105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 eaLnBrk="1" hangingPunct="1">
              <a:lnSpc>
                <a:spcPct val="130000"/>
              </a:lnSpc>
              <a:defRPr/>
            </a:pPr>
            <a:r>
              <a:rPr lang="en-IE" dirty="0">
                <a:latin typeface="Calibri" panose="020F0502020204030204" pitchFamily="34" charset="0"/>
                <a:cs typeface="Calibri" panose="020F0502020204030204" pitchFamily="34" charset="0"/>
              </a:rPr>
              <a:t>School Nurses</a:t>
            </a:r>
          </a:p>
          <a:p>
            <a:pPr algn="just" eaLnBrk="1" hangingPunct="1">
              <a:lnSpc>
                <a:spcPct val="130000"/>
              </a:lnSpc>
              <a:defRPr/>
            </a:pPr>
            <a:r>
              <a:rPr lang="en-IE" dirty="0">
                <a:latin typeface="Calibri" panose="020F0502020204030204" pitchFamily="34" charset="0"/>
                <a:cs typeface="Calibri" panose="020F0502020204030204" pitchFamily="34" charset="0"/>
              </a:rPr>
              <a:t>Equipment</a:t>
            </a:r>
          </a:p>
          <a:p>
            <a:pPr algn="just" eaLnBrk="1" hangingPunct="1">
              <a:lnSpc>
                <a:spcPct val="130000"/>
              </a:lnSpc>
              <a:defRPr/>
            </a:pPr>
            <a:r>
              <a:rPr lang="en-IE" dirty="0">
                <a:latin typeface="Calibri" panose="020F0502020204030204" pitchFamily="34" charset="0"/>
                <a:cs typeface="Calibri" panose="020F0502020204030204" pitchFamily="34" charset="0"/>
              </a:rPr>
              <a:t>Improvement Projects</a:t>
            </a:r>
          </a:p>
          <a:p>
            <a:pPr algn="just" eaLnBrk="1" hangingPunct="1">
              <a:lnSpc>
                <a:spcPct val="130000"/>
              </a:lnSpc>
              <a:defRPr/>
            </a:pPr>
            <a:r>
              <a:rPr lang="en-IE" dirty="0">
                <a:latin typeface="Calibri" panose="020F0502020204030204" pitchFamily="34" charset="0"/>
                <a:cs typeface="Calibri" panose="020F0502020204030204" pitchFamily="34" charset="0"/>
              </a:rPr>
              <a:t>Librarian</a:t>
            </a:r>
          </a:p>
          <a:p>
            <a:pPr algn="just" eaLnBrk="1" hangingPunct="1">
              <a:lnSpc>
                <a:spcPct val="130000"/>
              </a:lnSpc>
              <a:defRPr/>
            </a:pPr>
            <a:r>
              <a:rPr lang="en-IE" dirty="0">
                <a:latin typeface="Calibri" panose="020F0502020204030204" pitchFamily="34" charset="0"/>
                <a:cs typeface="Calibri" panose="020F0502020204030204" pitchFamily="34" charset="0"/>
              </a:rPr>
              <a:t>Books and prizes</a:t>
            </a:r>
          </a:p>
          <a:p>
            <a:pPr algn="just" eaLnBrk="1" hangingPunct="1">
              <a:lnSpc>
                <a:spcPct val="130000"/>
              </a:lnSpc>
              <a:defRPr/>
            </a:pPr>
            <a:r>
              <a:rPr lang="en-IE" dirty="0">
                <a:latin typeface="Calibri" panose="020F0502020204030204" pitchFamily="34" charset="0"/>
                <a:cs typeface="Calibri" panose="020F0502020204030204" pitchFamily="34" charset="0"/>
              </a:rPr>
              <a:t>Co-curricular sports</a:t>
            </a:r>
          </a:p>
        </p:txBody>
      </p:sp>
      <p:pic>
        <p:nvPicPr>
          <p:cNvPr id="5" name="Picture 4" descr="SChool Nurse.gif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1340768"/>
            <a:ext cx="1714942" cy="1872208"/>
          </a:xfrm>
          <a:prstGeom prst="rect">
            <a:avLst/>
          </a:prstGeom>
        </p:spPr>
      </p:pic>
      <p:pic>
        <p:nvPicPr>
          <p:cNvPr id="6" name="Picture 5" descr="Screen Shot 2015-11-02 at 23.21.04.png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470"/>
          <a:stretch/>
        </p:blipFill>
        <p:spPr>
          <a:xfrm>
            <a:off x="4788024" y="3336728"/>
            <a:ext cx="4187257" cy="3476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0732975"/>
      </p:ext>
    </p:extLst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6512" y="-243408"/>
            <a:ext cx="9289032" cy="2016224"/>
          </a:xfrm>
          <a:prstGeom prst="rect">
            <a:avLst/>
          </a:prstGeom>
          <a:noFill/>
        </p:spPr>
      </p:pic>
      <p:pic>
        <p:nvPicPr>
          <p:cNvPr id="8" name="Picture 7" descr="NwPk Website logo.png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0C64A8"/>
              </a:clrFrom>
              <a:clrTo>
                <a:srgbClr val="0C64A8">
                  <a:alpha val="0"/>
                </a:srgbClr>
              </a:clrTo>
            </a:clrChange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1010" r="67460"/>
          <a:stretch/>
        </p:blipFill>
        <p:spPr>
          <a:xfrm>
            <a:off x="121031" y="173441"/>
            <a:ext cx="850569" cy="879295"/>
          </a:xfrm>
          <a:prstGeom prst="rect">
            <a:avLst/>
          </a:prstGeom>
        </p:spPr>
      </p:pic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1403648" y="-243408"/>
            <a:ext cx="6552728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9pPr>
          </a:lstStyle>
          <a:p>
            <a:pPr algn="l" eaLnBrk="1" hangingPunct="1">
              <a:defRPr/>
            </a:pPr>
            <a:r>
              <a:rPr lang="en-IE" sz="4000" dirty="0">
                <a:solidFill>
                  <a:srgbClr val="008AE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Estimate Cost</a:t>
            </a:r>
            <a:endParaRPr lang="en-GB" sz="4000" dirty="0">
              <a:solidFill>
                <a:srgbClr val="008AE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 3" descr="Rectangle: Click to edit Master text styles&#10;Second level&#10;Third level&#10;Fourth level&#10;Fifth level"/>
          <p:cNvSpPr txBox="1">
            <a:spLocks noChangeArrowheads="1"/>
          </p:cNvSpPr>
          <p:nvPr/>
        </p:nvSpPr>
        <p:spPr bwMode="auto">
          <a:xfrm>
            <a:off x="323850" y="1556792"/>
            <a:ext cx="7993063" cy="4751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Ø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2" charset="2"/>
              <a:buChar char="l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l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en-IE" b="1" dirty="0">
                <a:latin typeface="Calibri" panose="020F0502020204030204" pitchFamily="34" charset="0"/>
                <a:cs typeface="Calibri" panose="020F0502020204030204" pitchFamily="34" charset="0"/>
              </a:rPr>
              <a:t>Books Approx			  	   €300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en-IE" b="1" dirty="0">
                <a:latin typeface="Calibri" panose="020F0502020204030204" pitchFamily="34" charset="0"/>
                <a:cs typeface="Calibri" panose="020F0502020204030204" pitchFamily="34" charset="0"/>
              </a:rPr>
              <a:t>Uniform					   €120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en-IE" b="1" dirty="0">
                <a:latin typeface="Calibri" panose="020F0502020204030204" pitchFamily="34" charset="0"/>
                <a:cs typeface="Calibri" panose="020F0502020204030204" pitchFamily="34" charset="0"/>
              </a:rPr>
              <a:t>Locker rental (PTA Six Years)	   €120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en-IE" b="1" dirty="0">
                <a:latin typeface="Calibri" panose="020F0502020204030204" pitchFamily="34" charset="0"/>
                <a:cs typeface="Calibri" panose="020F0502020204030204" pitchFamily="34" charset="0"/>
              </a:rPr>
              <a:t>Voluntary Contribution Year 1	   €325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en-IE" b="1" dirty="0">
                <a:latin typeface="Calibri" panose="020F0502020204030204" pitchFamily="34" charset="0"/>
                <a:cs typeface="Calibri" panose="020F0502020204030204" pitchFamily="34" charset="0"/>
              </a:rPr>
              <a:t>ECA Sports				   €100</a:t>
            </a:r>
            <a:endParaRPr lang="en-IE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9766570"/>
      </p:ext>
    </p:extLst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6512" y="-243408"/>
            <a:ext cx="10657184" cy="2016224"/>
          </a:xfrm>
          <a:prstGeom prst="rect">
            <a:avLst/>
          </a:prstGeom>
          <a:noFill/>
        </p:spPr>
      </p:pic>
      <p:pic>
        <p:nvPicPr>
          <p:cNvPr id="8" name="Picture 7" descr="NwPk Website logo.png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0C64A8"/>
              </a:clrFrom>
              <a:clrTo>
                <a:srgbClr val="0C64A8">
                  <a:alpha val="0"/>
                </a:srgbClr>
              </a:clrTo>
            </a:clrChange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1010" r="67460"/>
          <a:stretch/>
        </p:blipFill>
        <p:spPr>
          <a:xfrm>
            <a:off x="121031" y="173441"/>
            <a:ext cx="850569" cy="879295"/>
          </a:xfrm>
          <a:prstGeom prst="rect">
            <a:avLst/>
          </a:prstGeom>
        </p:spPr>
      </p:pic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1115616" y="-159097"/>
            <a:ext cx="6552728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9pPr>
          </a:lstStyle>
          <a:p>
            <a:pPr algn="l" eaLnBrk="1" hangingPunct="1">
              <a:defRPr/>
            </a:pPr>
            <a:r>
              <a:rPr lang="en-IE" sz="4000" dirty="0">
                <a:solidFill>
                  <a:srgbClr val="008AE8"/>
                </a:solidFill>
                <a:cs typeface="Times New Roman" pitchFamily="18" charset="0"/>
              </a:rPr>
              <a:t>Complete Application Forms</a:t>
            </a:r>
            <a:endParaRPr lang="en-GB" sz="4000" dirty="0">
              <a:solidFill>
                <a:srgbClr val="008AE8"/>
              </a:solidFill>
            </a:endParaRPr>
          </a:p>
        </p:txBody>
      </p:sp>
      <p:sp>
        <p:nvSpPr>
          <p:cNvPr id="6" name="Rectangle 3" descr="Rectangle: Click to edit Master text styles&#10;Second level&#10;Third level&#10;Fourth level&#10;Fifth level"/>
          <p:cNvSpPr txBox="1">
            <a:spLocks noChangeArrowheads="1"/>
          </p:cNvSpPr>
          <p:nvPr/>
        </p:nvSpPr>
        <p:spPr bwMode="auto">
          <a:xfrm>
            <a:off x="360041" y="1700808"/>
            <a:ext cx="2627783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Ø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2" charset="2"/>
              <a:buChar char="l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l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en-IE" sz="2800" dirty="0">
                <a:latin typeface="Calibri" panose="020F0502020204030204" pitchFamily="34" charset="0"/>
                <a:cs typeface="Calibri" panose="020F0502020204030204" pitchFamily="34" charset="0"/>
              </a:rPr>
              <a:t>AF1 – General</a:t>
            </a: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endParaRPr lang="en-GB" sz="2800" dirty="0">
              <a:cs typeface="Times New Roman" pitchFamily="18" charset="0"/>
            </a:endParaRPr>
          </a:p>
        </p:txBody>
      </p:sp>
      <p:sp>
        <p:nvSpPr>
          <p:cNvPr id="10" name="Rectangle 3" descr="Rectangle: Click to edit Master text styles&#10;Second level&#10;Third level&#10;Fourth level&#10;Fifth level"/>
          <p:cNvSpPr txBox="1">
            <a:spLocks noChangeArrowheads="1"/>
          </p:cNvSpPr>
          <p:nvPr/>
        </p:nvSpPr>
        <p:spPr bwMode="auto">
          <a:xfrm>
            <a:off x="-180528" y="5661248"/>
            <a:ext cx="4176464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Ø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2" charset="2"/>
              <a:buChar char="l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l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pPr marL="0" indent="0" algn="ctr" eaLnBrk="1" hangingPunct="1">
              <a:lnSpc>
                <a:spcPct val="90000"/>
              </a:lnSpc>
              <a:spcBef>
                <a:spcPts val="0"/>
              </a:spcBef>
              <a:buNone/>
              <a:defRPr/>
            </a:pPr>
            <a:r>
              <a:rPr lang="en-IE" sz="2800" dirty="0">
                <a:latin typeface="Calibri" panose="020F0502020204030204" pitchFamily="34" charset="0"/>
                <a:cs typeface="Calibri" panose="020F0502020204030204" pitchFamily="34" charset="0"/>
              </a:rPr>
              <a:t>Full disclosure of </a:t>
            </a:r>
          </a:p>
          <a:p>
            <a:pPr marL="0" indent="0" algn="ctr" eaLnBrk="1" hangingPunct="1">
              <a:lnSpc>
                <a:spcPct val="90000"/>
              </a:lnSpc>
              <a:spcBef>
                <a:spcPts val="0"/>
              </a:spcBef>
              <a:buNone/>
              <a:defRPr/>
            </a:pPr>
            <a:r>
              <a:rPr lang="en-IE" sz="2800" dirty="0">
                <a:latin typeface="Calibri" panose="020F0502020204030204" pitchFamily="34" charset="0"/>
                <a:cs typeface="Calibri" panose="020F0502020204030204" pitchFamily="34" charset="0"/>
              </a:rPr>
              <a:t>all relevant information</a:t>
            </a:r>
          </a:p>
          <a:p>
            <a:pPr algn="ctr" eaLnBrk="1" hangingPunct="1">
              <a:lnSpc>
                <a:spcPct val="90000"/>
              </a:lnSpc>
              <a:defRPr/>
            </a:pPr>
            <a:endParaRPr lang="en-GB" sz="2800" i="1" dirty="0">
              <a:cs typeface="Times New Roman" pitchFamily="18" charset="0"/>
            </a:endParaRP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GB" sz="2800" i="1" dirty="0">
              <a:cs typeface="Times New Roman" pitchFamily="18" charset="0"/>
            </a:endParaRP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GB" sz="2800" i="1" dirty="0"/>
          </a:p>
        </p:txBody>
      </p:sp>
      <p:sp>
        <p:nvSpPr>
          <p:cNvPr id="13" name="Rectangle 3" descr="Rectangle: Click to edit Master text styles&#10;Second level&#10;Third level&#10;Fourth level&#10;Fifth level"/>
          <p:cNvSpPr txBox="1">
            <a:spLocks noChangeArrowheads="1"/>
          </p:cNvSpPr>
          <p:nvPr/>
        </p:nvSpPr>
        <p:spPr bwMode="auto">
          <a:xfrm>
            <a:off x="323529" y="2636912"/>
            <a:ext cx="2808311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Ø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2" charset="2"/>
              <a:buChar char="l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l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en-IE" sz="2800" dirty="0">
                <a:latin typeface="Calibri" panose="020F0502020204030204" pitchFamily="34" charset="0"/>
                <a:cs typeface="Calibri" panose="020F0502020204030204" pitchFamily="34" charset="0"/>
              </a:rPr>
              <a:t>AF2 – Medical</a:t>
            </a:r>
            <a:endParaRPr lang="en-GB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GB" sz="2800" dirty="0"/>
          </a:p>
        </p:txBody>
      </p:sp>
      <p:sp>
        <p:nvSpPr>
          <p:cNvPr id="14" name="Rectangle 3" descr="Rectangle: Click to edit Master text styles&#10;Second level&#10;Third level&#10;Fourth level&#10;Fifth level"/>
          <p:cNvSpPr txBox="1">
            <a:spLocks noChangeArrowheads="1"/>
          </p:cNvSpPr>
          <p:nvPr/>
        </p:nvSpPr>
        <p:spPr bwMode="auto">
          <a:xfrm>
            <a:off x="288033" y="3645024"/>
            <a:ext cx="3275855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Ø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2" charset="2"/>
              <a:buChar char="l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l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en-IE" sz="2800" dirty="0">
                <a:latin typeface="Calibri" panose="020F0502020204030204" pitchFamily="34" charset="0"/>
                <a:cs typeface="Calibri" panose="020F0502020204030204" pitchFamily="34" charset="0"/>
              </a:rPr>
              <a:t>AF3 -  Academic</a:t>
            </a:r>
            <a:endParaRPr lang="en-GB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GB" sz="2800" dirty="0"/>
          </a:p>
        </p:txBody>
      </p:sp>
      <p:pic>
        <p:nvPicPr>
          <p:cNvPr id="15" name="Picture 14" descr="Screen Shot 2015-11-02 at 23.52.04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1235076"/>
            <a:ext cx="4752528" cy="5434284"/>
          </a:xfrm>
          <a:prstGeom prst="rect">
            <a:avLst/>
          </a:prstGeom>
        </p:spPr>
      </p:pic>
      <p:pic>
        <p:nvPicPr>
          <p:cNvPr id="17" name="Picture 16" descr="Screen Shot 2015-11-02 at 23.55.59.png"/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4459" y="2160240"/>
            <a:ext cx="4751997" cy="5517232"/>
          </a:xfrm>
          <a:prstGeom prst="rect">
            <a:avLst/>
          </a:prstGeom>
        </p:spPr>
      </p:pic>
      <p:pic>
        <p:nvPicPr>
          <p:cNvPr id="18" name="Picture 17" descr="Screen Shot 2015-11-02 at 23.57.04.png"/>
          <p:cNvPicPr>
            <a:picLocks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3068960"/>
            <a:ext cx="4752000" cy="5589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57194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4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6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6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850"/>
                            </p:stCondLst>
                            <p:childTnLst>
                              <p:par>
                                <p:cTn id="13" presetID="2" presetClass="entr" presetSubtype="4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4294967295"/>
          </p:nvPr>
        </p:nvSpPr>
        <p:spPr>
          <a:xfrm>
            <a:off x="251521" y="1412776"/>
            <a:ext cx="8403530" cy="4925144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r>
              <a:rPr lang="en-IE" sz="4400" u="sng" dirty="0">
                <a:cs typeface="Arial" charset="0"/>
              </a:rPr>
              <a:t>Deadline for acceptance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en-IE" sz="4800" b="1" dirty="0">
                <a:cs typeface="Arial" charset="0"/>
              </a:rPr>
              <a:t>Friday, 24</a:t>
            </a:r>
            <a:r>
              <a:rPr lang="en-IE" sz="4800" b="1" baseline="30000" dirty="0">
                <a:cs typeface="Arial" charset="0"/>
              </a:rPr>
              <a:t>th</a:t>
            </a:r>
            <a:r>
              <a:rPr lang="en-IE" sz="4800" b="1" dirty="0">
                <a:cs typeface="Arial" charset="0"/>
              </a:rPr>
              <a:t> November 2017</a:t>
            </a:r>
          </a:p>
          <a:p>
            <a:pPr algn="ctr" eaLnBrk="1" hangingPunct="1">
              <a:lnSpc>
                <a:spcPct val="150000"/>
              </a:lnSpc>
              <a:buFont typeface="Wingdings" pitchFamily="2" charset="2"/>
              <a:buNone/>
              <a:defRPr/>
            </a:pPr>
            <a:endParaRPr lang="en-IE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eaLnBrk="1" hangingPunct="1">
              <a:lnSpc>
                <a:spcPct val="150000"/>
              </a:lnSpc>
              <a:buFont typeface="Wingdings" pitchFamily="2" charset="2"/>
              <a:buNone/>
              <a:defRPr/>
            </a:pPr>
            <a:r>
              <a:rPr lang="en-IE" b="1" dirty="0">
                <a:latin typeface="Calibri" panose="020F0502020204030204" pitchFamily="34" charset="0"/>
                <a:cs typeface="Calibri" panose="020F0502020204030204" pitchFamily="34" charset="0"/>
              </a:rPr>
              <a:t>Places will be allocated week commencing Monday, 27</a:t>
            </a:r>
            <a:r>
              <a:rPr lang="en-IE" b="1" baseline="30000" dirty="0">
                <a:latin typeface="Calibri" panose="020F0502020204030204" pitchFamily="34" charset="0"/>
                <a:cs typeface="Calibri" panose="020F0502020204030204" pitchFamily="34" charset="0"/>
              </a:rPr>
              <a:t>th</a:t>
            </a:r>
            <a:r>
              <a:rPr lang="en-IE" b="1" dirty="0">
                <a:latin typeface="Calibri" panose="020F0502020204030204" pitchFamily="34" charset="0"/>
                <a:cs typeface="Calibri" panose="020F0502020204030204" pitchFamily="34" charset="0"/>
              </a:rPr>
              <a:t> November 2017</a:t>
            </a:r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 eaLnBrk="1" hangingPunct="1">
              <a:buFont typeface="Wingdings" pitchFamily="2" charset="2"/>
              <a:buNone/>
              <a:defRPr/>
            </a:pPr>
            <a:endParaRPr lang="en-GB" sz="3600" dirty="0">
              <a:cs typeface="Times New Roman" pitchFamily="18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6512" y="-243408"/>
            <a:ext cx="8280920" cy="1656184"/>
          </a:xfrm>
          <a:prstGeom prst="rect">
            <a:avLst/>
          </a:prstGeom>
          <a:noFill/>
        </p:spPr>
      </p:pic>
      <p:pic>
        <p:nvPicPr>
          <p:cNvPr id="8" name="Picture 7" descr="NwPk Website logo.png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0C64A8"/>
              </a:clrFrom>
              <a:clrTo>
                <a:srgbClr val="0C64A8">
                  <a:alpha val="0"/>
                </a:srgbClr>
              </a:clrTo>
            </a:clrChange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1010" r="67460"/>
          <a:stretch/>
        </p:blipFill>
        <p:spPr>
          <a:xfrm>
            <a:off x="193039" y="188640"/>
            <a:ext cx="850569" cy="879295"/>
          </a:xfrm>
          <a:prstGeom prst="rect">
            <a:avLst/>
          </a:prstGeom>
        </p:spPr>
      </p:pic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1115616" y="-243408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9pPr>
          </a:lstStyle>
          <a:p>
            <a:pPr algn="l" eaLnBrk="1" hangingPunct="1">
              <a:defRPr/>
            </a:pPr>
            <a:r>
              <a:rPr lang="en-IE" sz="3600" dirty="0">
                <a:solidFill>
                  <a:srgbClr val="008AE8"/>
                </a:solidFill>
                <a:cs typeface="Times New Roman" pitchFamily="18" charset="0"/>
              </a:rPr>
              <a:t>Submit an Application?</a:t>
            </a:r>
            <a:endParaRPr lang="en-GB" sz="3600" dirty="0">
              <a:solidFill>
                <a:srgbClr val="008AE8"/>
              </a:solidFill>
            </a:endParaRPr>
          </a:p>
        </p:txBody>
      </p:sp>
    </p:spTree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6512" y="-243408"/>
            <a:ext cx="6408712" cy="2016224"/>
          </a:xfrm>
          <a:prstGeom prst="rect">
            <a:avLst/>
          </a:prstGeom>
          <a:noFill/>
        </p:spPr>
      </p:pic>
      <p:pic>
        <p:nvPicPr>
          <p:cNvPr id="8" name="Picture 7" descr="NwPk Website logo.png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0C64A8"/>
              </a:clrFrom>
              <a:clrTo>
                <a:srgbClr val="0C64A8">
                  <a:alpha val="0"/>
                </a:srgbClr>
              </a:clrTo>
            </a:clrChange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1010" r="67460"/>
          <a:stretch/>
        </p:blipFill>
        <p:spPr>
          <a:xfrm>
            <a:off x="193039" y="188640"/>
            <a:ext cx="850569" cy="879295"/>
          </a:xfrm>
          <a:prstGeom prst="rect">
            <a:avLst/>
          </a:prstGeom>
        </p:spPr>
      </p:pic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1115616" y="-243408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9pPr>
          </a:lstStyle>
          <a:p>
            <a:pPr algn="l" eaLnBrk="1" hangingPunct="1">
              <a:defRPr/>
            </a:pPr>
            <a:r>
              <a:rPr lang="en-IE" sz="3600" dirty="0">
                <a:solidFill>
                  <a:srgbClr val="008AE8"/>
                </a:solidFill>
                <a:cs typeface="Times New Roman" pitchFamily="18" charset="0"/>
              </a:rPr>
              <a:t>Important Dates</a:t>
            </a:r>
            <a:endParaRPr lang="en-GB" sz="3600" dirty="0">
              <a:solidFill>
                <a:srgbClr val="008AE8"/>
              </a:solidFill>
            </a:endParaRPr>
          </a:p>
        </p:txBody>
      </p:sp>
      <p:sp>
        <p:nvSpPr>
          <p:cNvPr id="6" name="Rectangle 3" descr="Rectangle: Click to edit Master text styles&#10;Second level&#10;Third level&#10;Fourth level&#10;Fifth level"/>
          <p:cNvSpPr txBox="1">
            <a:spLocks noChangeArrowheads="1"/>
          </p:cNvSpPr>
          <p:nvPr/>
        </p:nvSpPr>
        <p:spPr bwMode="auto">
          <a:xfrm>
            <a:off x="467544" y="1700808"/>
            <a:ext cx="8128769" cy="42491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Ø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2" charset="2"/>
              <a:buChar char="l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l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pPr algn="just" eaLnBrk="1" hangingPunct="1">
              <a:lnSpc>
                <a:spcPct val="150000"/>
              </a:lnSpc>
              <a:defRPr/>
            </a:pPr>
            <a:r>
              <a:rPr lang="en-IE" dirty="0">
                <a:cs typeface="Arial" charset="0"/>
              </a:rPr>
              <a:t> Year One Induction: 	March/April 2018</a:t>
            </a:r>
          </a:p>
          <a:p>
            <a:pPr algn="just" eaLnBrk="1" hangingPunct="1">
              <a:lnSpc>
                <a:spcPct val="150000"/>
              </a:lnSpc>
              <a:defRPr/>
            </a:pPr>
            <a:r>
              <a:rPr lang="en-IE" dirty="0">
                <a:cs typeface="Arial" charset="0"/>
              </a:rPr>
              <a:t> Information evening: 	April 2018</a:t>
            </a:r>
          </a:p>
          <a:p>
            <a:pPr algn="just" eaLnBrk="1" hangingPunct="1">
              <a:lnSpc>
                <a:spcPct val="150000"/>
              </a:lnSpc>
              <a:defRPr/>
            </a:pPr>
            <a:r>
              <a:rPr lang="en-IE" dirty="0">
                <a:cs typeface="Arial" charset="0"/>
              </a:rPr>
              <a:t> First Day: 			Late August 2018</a:t>
            </a:r>
          </a:p>
          <a:p>
            <a:pPr algn="just" eaLnBrk="1" hangingPunct="1">
              <a:lnSpc>
                <a:spcPct val="150000"/>
              </a:lnSpc>
              <a:defRPr/>
            </a:pPr>
            <a:r>
              <a:rPr lang="en-IE" dirty="0">
                <a:cs typeface="Arial" charset="0"/>
              </a:rPr>
              <a:t> Parents’ meeting: 	September 2018</a:t>
            </a:r>
          </a:p>
          <a:p>
            <a:pPr algn="just" eaLnBrk="1" hangingPunct="1">
              <a:lnSpc>
                <a:spcPct val="150000"/>
              </a:lnSpc>
              <a:defRPr/>
            </a:pPr>
            <a:r>
              <a:rPr lang="en-IE" dirty="0">
                <a:cs typeface="Arial" charset="0"/>
              </a:rPr>
              <a:t> Report collection: 	December 2018</a:t>
            </a:r>
          </a:p>
          <a:p>
            <a:pPr algn="just" eaLnBrk="1" hangingPunct="1">
              <a:buFont typeface="Wingdings" pitchFamily="2" charset="2"/>
              <a:buNone/>
              <a:defRPr/>
            </a:pPr>
            <a:endParaRPr lang="en-IE" dirty="0">
              <a:cs typeface="Arial" charset="0"/>
            </a:endParaRPr>
          </a:p>
          <a:p>
            <a:pPr algn="just" eaLnBrk="1" hangingPunct="1">
              <a:buFont typeface="Wingdings" pitchFamily="2" charset="2"/>
              <a:buNone/>
              <a:defRPr/>
            </a:pPr>
            <a:endParaRPr lang="en-GB" dirty="0">
              <a:cs typeface="Times New Roman" pitchFamily="18" charset="0"/>
            </a:endParaRPr>
          </a:p>
          <a:p>
            <a:pPr algn="just" eaLnBrk="1" hangingPunct="1">
              <a:buFont typeface="Wingdings" pitchFamily="2" charset="2"/>
              <a:buNone/>
              <a:defRPr/>
            </a:pPr>
            <a:endParaRPr lang="en-GB" sz="3600" dirty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488702"/>
      </p:ext>
    </p:extLst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9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4294967295"/>
          </p:nvPr>
        </p:nvSpPr>
        <p:spPr>
          <a:xfrm>
            <a:off x="467544" y="1700808"/>
            <a:ext cx="8148637" cy="4852988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buNone/>
              <a:defRPr/>
            </a:pPr>
            <a:r>
              <a:rPr lang="en-IE" sz="3600" dirty="0">
                <a:cs typeface="Arial" charset="0"/>
              </a:rPr>
              <a:t>  </a:t>
            </a:r>
            <a:r>
              <a:rPr lang="en-IE" sz="2400" dirty="0">
                <a:latin typeface="Calibri" panose="020F0502020204030204" pitchFamily="34" charset="0"/>
                <a:cs typeface="Calibri" panose="020F0502020204030204" pitchFamily="34" charset="0"/>
              </a:rPr>
              <a:t>Address enquiries about enrolment to </a:t>
            </a:r>
            <a:r>
              <a:rPr lang="en-IE" sz="2000" dirty="0">
                <a:latin typeface="Calibri" panose="020F0502020204030204" pitchFamily="34" charset="0"/>
                <a:cs typeface="Calibri" panose="020F0502020204030204" pitchFamily="34" charset="0"/>
              </a:rPr>
              <a:t>Ms. Rachel Plunkett </a:t>
            </a:r>
            <a:endParaRPr lang="en-IE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 eaLnBrk="1" hangingPunct="1">
              <a:lnSpc>
                <a:spcPct val="90000"/>
              </a:lnSpc>
              <a:buNone/>
              <a:defRPr/>
            </a:pPr>
            <a:endParaRPr lang="en-IE" sz="1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 eaLnBrk="1" hangingPunct="1">
              <a:lnSpc>
                <a:spcPct val="90000"/>
              </a:lnSpc>
              <a:defRPr/>
            </a:pPr>
            <a:r>
              <a:rPr lang="en-IE" sz="3600" dirty="0">
                <a:latin typeface="Calibri" panose="020F0502020204030204" pitchFamily="34" charset="0"/>
                <a:cs typeface="Calibri" panose="020F0502020204030204" pitchFamily="34" charset="0"/>
              </a:rPr>
              <a:t>Postal Address:		</a:t>
            </a:r>
            <a:r>
              <a:rPr lang="en-IE" sz="2000" dirty="0">
                <a:latin typeface="Calibri" panose="020F0502020204030204" pitchFamily="34" charset="0"/>
                <a:cs typeface="Calibri" panose="020F0502020204030204" pitchFamily="34" charset="0"/>
              </a:rPr>
              <a:t>Newtownpark Avenue</a:t>
            </a: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IE" sz="2000" dirty="0">
                <a:latin typeface="Calibri" panose="020F0502020204030204" pitchFamily="34" charset="0"/>
                <a:cs typeface="Calibri" panose="020F0502020204030204" pitchFamily="34" charset="0"/>
              </a:rPr>
              <a:t>						Blackrock,</a:t>
            </a:r>
          </a:p>
          <a:p>
            <a:pPr algn="just" eaLnBrk="1" hangingPunct="1">
              <a:lnSpc>
                <a:spcPct val="90000"/>
              </a:lnSpc>
              <a:buNone/>
              <a:defRPr/>
            </a:pPr>
            <a:r>
              <a:rPr lang="en-IE" sz="2000" dirty="0">
                <a:latin typeface="Calibri" panose="020F0502020204030204" pitchFamily="34" charset="0"/>
                <a:cs typeface="Calibri" panose="020F0502020204030204" pitchFamily="34" charset="0"/>
              </a:rPr>
              <a:t>						Co. Dublin</a:t>
            </a:r>
          </a:p>
          <a:p>
            <a:pPr algn="just" eaLnBrk="1" hangingPunct="1">
              <a:lnSpc>
                <a:spcPct val="90000"/>
              </a:lnSpc>
              <a:defRPr/>
            </a:pPr>
            <a:r>
              <a:rPr lang="en-IE" sz="3600" dirty="0">
                <a:latin typeface="Calibri" panose="020F0502020204030204" pitchFamily="34" charset="0"/>
                <a:cs typeface="Calibri" panose="020F0502020204030204" pitchFamily="34" charset="0"/>
              </a:rPr>
              <a:t>Communications</a:t>
            </a: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IE" sz="3600" dirty="0">
                <a:latin typeface="Calibri" panose="020F0502020204030204" pitchFamily="34" charset="0"/>
                <a:cs typeface="Calibri" panose="020F0502020204030204" pitchFamily="34" charset="0"/>
              </a:rPr>
              <a:t>		</a:t>
            </a:r>
            <a:r>
              <a:rPr lang="en-IE" sz="2800" dirty="0">
                <a:latin typeface="Calibri" panose="020F0502020204030204" pitchFamily="34" charset="0"/>
                <a:cs typeface="Calibri" panose="020F0502020204030204" pitchFamily="34" charset="0"/>
              </a:rPr>
              <a:t>Telephone 		01-2883724 (9.00 – 4.00)</a:t>
            </a: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IE" sz="2800" dirty="0">
                <a:latin typeface="Calibri" panose="020F0502020204030204" pitchFamily="34" charset="0"/>
                <a:cs typeface="Calibri" panose="020F0502020204030204" pitchFamily="34" charset="0"/>
              </a:rPr>
              <a:t>		Web Site		</a:t>
            </a:r>
            <a:r>
              <a:rPr lang="en-IE" sz="2800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www.newparkschool.ie</a:t>
            </a:r>
            <a:endParaRPr lang="en-IE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IE" sz="2800" dirty="0">
                <a:latin typeface="Calibri" panose="020F0502020204030204" pitchFamily="34" charset="0"/>
                <a:cs typeface="Calibri" panose="020F0502020204030204" pitchFamily="34" charset="0"/>
              </a:rPr>
              <a:t>		E-mail		office@newparkschool.ie</a:t>
            </a:r>
            <a:endParaRPr lang="en-GB" sz="4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Picture 5" descr="Newpark (Castle with Name) LOGO.png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35" b="14733"/>
          <a:stretch/>
        </p:blipFill>
        <p:spPr>
          <a:xfrm>
            <a:off x="20562" y="4308"/>
            <a:ext cx="5353073" cy="1624492"/>
          </a:xfrm>
          <a:prstGeom prst="rect">
            <a:avLst/>
          </a:prstGeom>
        </p:spPr>
      </p:pic>
    </p:spTree>
  </p:cSld>
  <p:clrMapOvr>
    <a:masterClrMapping/>
  </p:clrMapOvr>
  <p:transition/>
</p:sld>
</file>

<file path=ppt/theme/theme1.xml><?xml version="1.0" encoding="utf-8"?>
<a:theme xmlns:a="http://schemas.openxmlformats.org/drawingml/2006/main" name="Ripple">
  <a:themeElements>
    <a:clrScheme name="Ripple 3">
      <a:dk1>
        <a:srgbClr val="008AE8"/>
      </a:dk1>
      <a:lt1>
        <a:srgbClr val="FFFFFF"/>
      </a:lt1>
      <a:dk2>
        <a:srgbClr val="0068AE"/>
      </a:dk2>
      <a:lt2>
        <a:srgbClr val="CCECFF"/>
      </a:lt2>
      <a:accent1>
        <a:srgbClr val="009999"/>
      </a:accent1>
      <a:accent2>
        <a:srgbClr val="0088E4"/>
      </a:accent2>
      <a:accent3>
        <a:srgbClr val="AAB9D3"/>
      </a:accent3>
      <a:accent4>
        <a:srgbClr val="DADADA"/>
      </a:accent4>
      <a:accent5>
        <a:srgbClr val="AACACA"/>
      </a:accent5>
      <a:accent6>
        <a:srgbClr val="007BCF"/>
      </a:accent6>
      <a:hlink>
        <a:srgbClr val="99FF99"/>
      </a:hlink>
      <a:folHlink>
        <a:srgbClr val="AFE1FF"/>
      </a:folHlink>
    </a:clrScheme>
    <a:fontScheme name="Rippl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Ripple 1">
        <a:dk1>
          <a:srgbClr val="2B2B85"/>
        </a:dk1>
        <a:lt1>
          <a:srgbClr val="FFFFFF"/>
        </a:lt1>
        <a:dk2>
          <a:srgbClr val="00254A"/>
        </a:dk2>
        <a:lt2>
          <a:srgbClr val="C0C0C0"/>
        </a:lt2>
        <a:accent1>
          <a:srgbClr val="0099FF"/>
        </a:accent1>
        <a:accent2>
          <a:srgbClr val="006699"/>
        </a:accent2>
        <a:accent3>
          <a:srgbClr val="AAACB1"/>
        </a:accent3>
        <a:accent4>
          <a:srgbClr val="DADADA"/>
        </a:accent4>
        <a:accent5>
          <a:srgbClr val="AACAFF"/>
        </a:accent5>
        <a:accent6>
          <a:srgbClr val="005C8A"/>
        </a:accent6>
        <a:hlink>
          <a:srgbClr val="99CCFF"/>
        </a:hlink>
        <a:folHlink>
          <a:srgbClr val="8F8FB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2">
        <a:dk1>
          <a:srgbClr val="3B4B5D"/>
        </a:dk1>
        <a:lt1>
          <a:srgbClr val="FFFFFF"/>
        </a:lt1>
        <a:dk2>
          <a:srgbClr val="466886"/>
        </a:dk2>
        <a:lt2>
          <a:srgbClr val="CCECFF"/>
        </a:lt2>
        <a:accent1>
          <a:srgbClr val="6D9D97"/>
        </a:accent1>
        <a:accent2>
          <a:srgbClr val="53718C"/>
        </a:accent2>
        <a:accent3>
          <a:srgbClr val="B0B9C3"/>
        </a:accent3>
        <a:accent4>
          <a:srgbClr val="DADADA"/>
        </a:accent4>
        <a:accent5>
          <a:srgbClr val="BACCC9"/>
        </a:accent5>
        <a:accent6>
          <a:srgbClr val="4A667E"/>
        </a:accent6>
        <a:hlink>
          <a:srgbClr val="99CCFF"/>
        </a:hlink>
        <a:folHlink>
          <a:srgbClr val="A97CF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3">
        <a:dk1>
          <a:srgbClr val="008AE8"/>
        </a:dk1>
        <a:lt1>
          <a:srgbClr val="FFFFFF"/>
        </a:lt1>
        <a:dk2>
          <a:srgbClr val="0068AE"/>
        </a:dk2>
        <a:lt2>
          <a:srgbClr val="CCECFF"/>
        </a:lt2>
        <a:accent1>
          <a:srgbClr val="009999"/>
        </a:accent1>
        <a:accent2>
          <a:srgbClr val="0088E4"/>
        </a:accent2>
        <a:accent3>
          <a:srgbClr val="AAB9D3"/>
        </a:accent3>
        <a:accent4>
          <a:srgbClr val="DADADA"/>
        </a:accent4>
        <a:accent5>
          <a:srgbClr val="AACACA"/>
        </a:accent5>
        <a:accent6>
          <a:srgbClr val="007BCF"/>
        </a:accent6>
        <a:hlink>
          <a:srgbClr val="99FF99"/>
        </a:hlink>
        <a:folHlink>
          <a:srgbClr val="AFE1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4">
        <a:dk1>
          <a:srgbClr val="9B69FF"/>
        </a:dk1>
        <a:lt1>
          <a:srgbClr val="FFFFFF"/>
        </a:lt1>
        <a:dk2>
          <a:srgbClr val="666699"/>
        </a:dk2>
        <a:lt2>
          <a:srgbClr val="D9D9FF"/>
        </a:lt2>
        <a:accent1>
          <a:srgbClr val="66CCFF"/>
        </a:accent1>
        <a:accent2>
          <a:srgbClr val="9966FF"/>
        </a:accent2>
        <a:accent3>
          <a:srgbClr val="B8B8CA"/>
        </a:accent3>
        <a:accent4>
          <a:srgbClr val="DADADA"/>
        </a:accent4>
        <a:accent5>
          <a:srgbClr val="B8E2FF"/>
        </a:accent5>
        <a:accent6>
          <a:srgbClr val="8A5CE7"/>
        </a:accent6>
        <a:hlink>
          <a:srgbClr val="0099CC"/>
        </a:hlink>
        <a:folHlink>
          <a:srgbClr val="0033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5">
        <a:dk1>
          <a:srgbClr val="008080"/>
        </a:dk1>
        <a:lt1>
          <a:srgbClr val="FFFFFF"/>
        </a:lt1>
        <a:dk2>
          <a:srgbClr val="006666"/>
        </a:dk2>
        <a:lt2>
          <a:srgbClr val="FFFFCC"/>
        </a:lt2>
        <a:accent1>
          <a:srgbClr val="0099FF"/>
        </a:accent1>
        <a:accent2>
          <a:srgbClr val="008080"/>
        </a:accent2>
        <a:accent3>
          <a:srgbClr val="AAB8B8"/>
        </a:accent3>
        <a:accent4>
          <a:srgbClr val="DADADA"/>
        </a:accent4>
        <a:accent5>
          <a:srgbClr val="AACAFF"/>
        </a:accent5>
        <a:accent6>
          <a:srgbClr val="007373"/>
        </a:accent6>
        <a:hlink>
          <a:srgbClr val="1ACE9F"/>
        </a:hlink>
        <a:folHlink>
          <a:srgbClr val="A5B5C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6">
        <a:dk1>
          <a:srgbClr val="CDD9D1"/>
        </a:dk1>
        <a:lt1>
          <a:srgbClr val="FFFFFF"/>
        </a:lt1>
        <a:dk2>
          <a:srgbClr val="A3BBA9"/>
        </a:dk2>
        <a:lt2>
          <a:srgbClr val="007D80"/>
        </a:lt2>
        <a:accent1>
          <a:srgbClr val="9CA8A4"/>
        </a:accent1>
        <a:accent2>
          <a:srgbClr val="CBD7CE"/>
        </a:accent2>
        <a:accent3>
          <a:srgbClr val="CEDAD1"/>
        </a:accent3>
        <a:accent4>
          <a:srgbClr val="DADADA"/>
        </a:accent4>
        <a:accent5>
          <a:srgbClr val="CBD1CF"/>
        </a:accent5>
        <a:accent6>
          <a:srgbClr val="B8C3BA"/>
        </a:accent6>
        <a:hlink>
          <a:srgbClr val="009900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7">
        <a:dk1>
          <a:srgbClr val="686B5D"/>
        </a:dk1>
        <a:lt1>
          <a:srgbClr val="DCDAD0"/>
        </a:lt1>
        <a:dk2>
          <a:srgbClr val="525040"/>
        </a:dk2>
        <a:lt2>
          <a:srgbClr val="D3D2A6"/>
        </a:lt2>
        <a:accent1>
          <a:srgbClr val="5D8770"/>
        </a:accent1>
        <a:accent2>
          <a:srgbClr val="686B5D"/>
        </a:accent2>
        <a:accent3>
          <a:srgbClr val="B3B3AF"/>
        </a:accent3>
        <a:accent4>
          <a:srgbClr val="BCBAB1"/>
        </a:accent4>
        <a:accent5>
          <a:srgbClr val="B6C3BB"/>
        </a:accent5>
        <a:accent6>
          <a:srgbClr val="5E6053"/>
        </a:accent6>
        <a:hlink>
          <a:srgbClr val="85B7A9"/>
        </a:hlink>
        <a:folHlink>
          <a:srgbClr val="B8936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8">
        <a:dk1>
          <a:srgbClr val="000000"/>
        </a:dk1>
        <a:lt1>
          <a:srgbClr val="EAEAEA"/>
        </a:lt1>
        <a:dk2>
          <a:srgbClr val="000000"/>
        </a:dk2>
        <a:lt2>
          <a:srgbClr val="B2B2B2"/>
        </a:lt2>
        <a:accent1>
          <a:srgbClr val="A4BCC4"/>
        </a:accent1>
        <a:accent2>
          <a:srgbClr val="FFFFFF"/>
        </a:accent2>
        <a:accent3>
          <a:srgbClr val="F3F3F3"/>
        </a:accent3>
        <a:accent4>
          <a:srgbClr val="000000"/>
        </a:accent4>
        <a:accent5>
          <a:srgbClr val="CFDADE"/>
        </a:accent5>
        <a:accent6>
          <a:srgbClr val="E7E7E7"/>
        </a:accent6>
        <a:hlink>
          <a:srgbClr val="0066FF"/>
        </a:hlink>
        <a:folHlink>
          <a:srgbClr val="00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ipple 9">
        <a:dk1>
          <a:srgbClr val="000000"/>
        </a:dk1>
        <a:lt1>
          <a:srgbClr val="D7D1B9"/>
        </a:lt1>
        <a:dk2>
          <a:srgbClr val="B39257"/>
        </a:dk2>
        <a:lt2>
          <a:srgbClr val="B1A887"/>
        </a:lt2>
        <a:accent1>
          <a:srgbClr val="FFCC66"/>
        </a:accent1>
        <a:accent2>
          <a:srgbClr val="E6E3AC"/>
        </a:accent2>
        <a:accent3>
          <a:srgbClr val="E8E5D9"/>
        </a:accent3>
        <a:accent4>
          <a:srgbClr val="000000"/>
        </a:accent4>
        <a:accent5>
          <a:srgbClr val="FFE2B8"/>
        </a:accent5>
        <a:accent6>
          <a:srgbClr val="D0CE9B"/>
        </a:accent6>
        <a:hlink>
          <a:srgbClr val="666633"/>
        </a:hlink>
        <a:folHlink>
          <a:srgbClr val="9C98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Ripple</Template>
  <TotalTime>4707</TotalTime>
  <Words>1059</Words>
  <Application>Microsoft Office PowerPoint</Application>
  <PresentationFormat>On-screen Show (4:3)</PresentationFormat>
  <Paragraphs>399</Paragraphs>
  <Slides>35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1" baseType="lpstr">
      <vt:lpstr>Arial</vt:lpstr>
      <vt:lpstr>Calibri</vt:lpstr>
      <vt:lpstr>Symbol</vt:lpstr>
      <vt:lpstr>Times New Roman</vt:lpstr>
      <vt:lpstr>Wingdings</vt:lpstr>
      <vt:lpstr>Ripple</vt:lpstr>
      <vt:lpstr>                  </vt:lpstr>
      <vt:lpstr>PowerPoint Presentation</vt:lpstr>
      <vt:lpstr>The Questions to Ask</vt:lpstr>
      <vt:lpstr>PowerPoint Presentation</vt:lpstr>
      <vt:lpstr> </vt:lpstr>
      <vt:lpstr>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Years 1-3</vt:lpstr>
      <vt:lpstr>Years 1-3</vt:lpstr>
      <vt:lpstr>WELLBEING – PE, SPHE and CSPE</vt:lpstr>
      <vt:lpstr> The European Section</vt:lpstr>
      <vt:lpstr> Schlinks Music Programme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Derek</dc:creator>
  <cp:lastModifiedBy>Carl Breaden</cp:lastModifiedBy>
  <cp:revision>260</cp:revision>
  <cp:lastPrinted>2017-11-09T18:15:55Z</cp:lastPrinted>
  <dcterms:created xsi:type="dcterms:W3CDTF">1601-01-01T00:00:00Z</dcterms:created>
  <dcterms:modified xsi:type="dcterms:W3CDTF">2017-11-13T11:52:15Z</dcterms:modified>
</cp:coreProperties>
</file>