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85" r:id="rId2"/>
    <p:sldId id="286" r:id="rId3"/>
    <p:sldId id="287" r:id="rId4"/>
    <p:sldId id="302" r:id="rId5"/>
    <p:sldId id="289" r:id="rId6"/>
    <p:sldId id="290" r:id="rId7"/>
    <p:sldId id="291" r:id="rId8"/>
    <p:sldId id="292" r:id="rId9"/>
    <p:sldId id="280" r:id="rId10"/>
    <p:sldId id="282" r:id="rId11"/>
    <p:sldId id="263" r:id="rId12"/>
    <p:sldId id="266" r:id="rId13"/>
    <p:sldId id="271" r:id="rId14"/>
    <p:sldId id="270" r:id="rId15"/>
    <p:sldId id="283" r:id="rId16"/>
    <p:sldId id="279" r:id="rId17"/>
    <p:sldId id="301" r:id="rId18"/>
    <p:sldId id="300" r:id="rId19"/>
    <p:sldId id="293" r:id="rId20"/>
    <p:sldId id="294" r:id="rId21"/>
    <p:sldId id="295" r:id="rId22"/>
    <p:sldId id="296" r:id="rId23"/>
    <p:sldId id="297" r:id="rId24"/>
    <p:sldId id="298" r:id="rId25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FB71F9-0DDD-4C62-A130-BA6DC0A90587}" v="509" dt="2019-03-19T14:17:05.741"/>
    <p1510:client id="{D10A61FA-1AA9-4BFB-9185-BE3E5465A52F}" v="1" dt="2019-03-19T09:28:38.3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8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51042E-5ED2-457B-9290-67ECEE8E3A7C}" type="doc">
      <dgm:prSet loTypeId="urn:microsoft.com/office/officeart/2005/8/layout/venn3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8B06E25-8154-4DAA-BBE2-046010936B3E}">
      <dgm:prSet phldrT="[Text]" custT="1"/>
      <dgm:spPr>
        <a:xfrm>
          <a:off x="1159" y="454225"/>
          <a:ext cx="2260199" cy="2260199"/>
        </a:xfrm>
        <a:prstGeom prst="ellipse">
          <a:avLst/>
        </a:prstGeom>
        <a:solidFill>
          <a:srgbClr val="FFC000">
            <a:alpha val="5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Form Teacher</a:t>
          </a:r>
        </a:p>
      </dgm:t>
    </dgm:pt>
    <dgm:pt modelId="{244C5967-A6B7-4FE2-89D7-2F71CB609EF4}" type="parTrans" cxnId="{D66AFA9F-2BEE-40AE-8324-B6D944E88B6F}">
      <dgm:prSet/>
      <dgm:spPr/>
      <dgm:t>
        <a:bodyPr/>
        <a:lstStyle/>
        <a:p>
          <a:endParaRPr lang="en-US"/>
        </a:p>
      </dgm:t>
    </dgm:pt>
    <dgm:pt modelId="{55482D3B-F9F5-40F0-A30B-28130B9887A6}" type="sibTrans" cxnId="{D66AFA9F-2BEE-40AE-8324-B6D944E88B6F}">
      <dgm:prSet/>
      <dgm:spPr/>
      <dgm:t>
        <a:bodyPr/>
        <a:lstStyle/>
        <a:p>
          <a:endParaRPr lang="en-US"/>
        </a:p>
      </dgm:t>
    </dgm:pt>
    <dgm:pt modelId="{010327C2-3ECF-4787-AE9A-4EB1F5E4A3CC}">
      <dgm:prSet custT="1"/>
      <dgm:spPr>
        <a:xfrm>
          <a:off x="1809318" y="454225"/>
          <a:ext cx="2260199" cy="2260199"/>
        </a:xfrm>
        <a:prstGeom prst="ellipse">
          <a:avLst/>
        </a:prstGeom>
        <a:solidFill>
          <a:srgbClr val="FFC000">
            <a:alpha val="50000"/>
            <a:hueOff val="2598923"/>
            <a:satOff val="-11992"/>
            <a:lumOff val="441"/>
            <a:alphaOff val="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Form Teacher</a:t>
          </a:r>
        </a:p>
      </dgm:t>
    </dgm:pt>
    <dgm:pt modelId="{8AC9517B-E53A-4653-B6CD-5D1F3AF772A7}" type="parTrans" cxnId="{4E6A1338-893E-4615-8055-B1B1E196B859}">
      <dgm:prSet/>
      <dgm:spPr/>
      <dgm:t>
        <a:bodyPr/>
        <a:lstStyle/>
        <a:p>
          <a:endParaRPr lang="en-US"/>
        </a:p>
      </dgm:t>
    </dgm:pt>
    <dgm:pt modelId="{EB6FC497-3C51-455F-AEDC-6D75A730BA92}" type="sibTrans" cxnId="{4E6A1338-893E-4615-8055-B1B1E196B859}">
      <dgm:prSet/>
      <dgm:spPr/>
      <dgm:t>
        <a:bodyPr/>
        <a:lstStyle/>
        <a:p>
          <a:endParaRPr lang="en-US"/>
        </a:p>
      </dgm:t>
    </dgm:pt>
    <dgm:pt modelId="{6850C7FF-435D-4CDD-AC66-E342E4333446}">
      <dgm:prSet custT="1"/>
      <dgm:spPr>
        <a:xfrm>
          <a:off x="3617477" y="454225"/>
          <a:ext cx="2260199" cy="2260199"/>
        </a:xfrm>
        <a:prstGeom prst="ellipse">
          <a:avLst/>
        </a:prstGeom>
        <a:solidFill>
          <a:srgbClr val="FFC000">
            <a:alpha val="50000"/>
            <a:hueOff val="5197846"/>
            <a:satOff val="-23984"/>
            <a:lumOff val="883"/>
            <a:alphaOff val="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Form Teacher</a:t>
          </a:r>
        </a:p>
      </dgm:t>
    </dgm:pt>
    <dgm:pt modelId="{89B2B5BA-9A05-4534-A45A-317940B278A6}" type="parTrans" cxnId="{A7AAA284-E1A8-4925-9A8F-BD8E99FF0DFE}">
      <dgm:prSet/>
      <dgm:spPr/>
      <dgm:t>
        <a:bodyPr/>
        <a:lstStyle/>
        <a:p>
          <a:endParaRPr lang="en-US"/>
        </a:p>
      </dgm:t>
    </dgm:pt>
    <dgm:pt modelId="{2FEB66DA-3887-4E4A-9C63-8B11122FADCD}" type="sibTrans" cxnId="{A7AAA284-E1A8-4925-9A8F-BD8E99FF0DFE}">
      <dgm:prSet/>
      <dgm:spPr/>
      <dgm:t>
        <a:bodyPr/>
        <a:lstStyle/>
        <a:p>
          <a:endParaRPr lang="en-US"/>
        </a:p>
      </dgm:t>
    </dgm:pt>
    <dgm:pt modelId="{7732A6C0-F1DB-4A1D-BFB9-83A5FE026AA6}">
      <dgm:prSet custT="1"/>
      <dgm:spPr>
        <a:xfrm>
          <a:off x="5425637" y="454225"/>
          <a:ext cx="2260199" cy="2260199"/>
        </a:xfrm>
        <a:prstGeom prst="ellipse">
          <a:avLst/>
        </a:prstGeom>
        <a:solidFill>
          <a:srgbClr val="FFC000">
            <a:alpha val="50000"/>
            <a:hueOff val="7796769"/>
            <a:satOff val="-35976"/>
            <a:lumOff val="1324"/>
            <a:alphaOff val="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Form Teacher</a:t>
          </a:r>
        </a:p>
      </dgm:t>
    </dgm:pt>
    <dgm:pt modelId="{A03EB031-8F55-44D9-A283-007BE3EBD9D8}" type="parTrans" cxnId="{AE77110F-1129-4EF5-BE75-580FA1A7B1F9}">
      <dgm:prSet/>
      <dgm:spPr/>
      <dgm:t>
        <a:bodyPr/>
        <a:lstStyle/>
        <a:p>
          <a:endParaRPr lang="en-US"/>
        </a:p>
      </dgm:t>
    </dgm:pt>
    <dgm:pt modelId="{55148969-5F92-4AB8-8BFB-3B9A82DE77F1}" type="sibTrans" cxnId="{AE77110F-1129-4EF5-BE75-580FA1A7B1F9}">
      <dgm:prSet/>
      <dgm:spPr/>
      <dgm:t>
        <a:bodyPr/>
        <a:lstStyle/>
        <a:p>
          <a:endParaRPr lang="en-US"/>
        </a:p>
      </dgm:t>
    </dgm:pt>
    <dgm:pt modelId="{5F229BA0-6E39-48CB-9CDD-8D79FCBD2C19}">
      <dgm:prSet custT="1"/>
      <dgm:spPr>
        <a:xfrm>
          <a:off x="7233796" y="454225"/>
          <a:ext cx="2260199" cy="2260199"/>
        </a:xfrm>
        <a:prstGeom prst="ellipse">
          <a:avLst/>
        </a:prstGeom>
        <a:solidFill>
          <a:srgbClr val="FFC000">
            <a:alpha val="50000"/>
            <a:hueOff val="10395692"/>
            <a:satOff val="-47968"/>
            <a:lumOff val="1765"/>
            <a:alphaOff val="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Form Teacher</a:t>
          </a:r>
        </a:p>
      </dgm:t>
    </dgm:pt>
    <dgm:pt modelId="{8288029B-4CC9-4995-A3DE-B52812EEFDB7}" type="parTrans" cxnId="{46ED17F5-9C20-4F90-B285-28BC24C0632D}">
      <dgm:prSet/>
      <dgm:spPr/>
      <dgm:t>
        <a:bodyPr/>
        <a:lstStyle/>
        <a:p>
          <a:endParaRPr lang="en-US"/>
        </a:p>
      </dgm:t>
    </dgm:pt>
    <dgm:pt modelId="{5F1A145D-E66F-4244-AEC6-AFCD59E47A9C}" type="sibTrans" cxnId="{46ED17F5-9C20-4F90-B285-28BC24C0632D}">
      <dgm:prSet/>
      <dgm:spPr/>
      <dgm:t>
        <a:bodyPr/>
        <a:lstStyle/>
        <a:p>
          <a:endParaRPr lang="en-US"/>
        </a:p>
      </dgm:t>
    </dgm:pt>
    <dgm:pt modelId="{33D7CB6C-9A9D-4F2B-A817-AE92A01557DE}" type="pres">
      <dgm:prSet presAssocID="{8951042E-5ED2-457B-9290-67ECEE8E3A7C}" presName="Name0" presStyleCnt="0">
        <dgm:presLayoutVars>
          <dgm:dir/>
          <dgm:resizeHandles val="exact"/>
        </dgm:presLayoutVars>
      </dgm:prSet>
      <dgm:spPr/>
    </dgm:pt>
    <dgm:pt modelId="{87E07875-04F2-4960-9289-6BC702F9164D}" type="pres">
      <dgm:prSet presAssocID="{D8B06E25-8154-4DAA-BBE2-046010936B3E}" presName="Name5" presStyleLbl="vennNode1" presStyleIdx="0" presStyleCnt="5">
        <dgm:presLayoutVars>
          <dgm:bulletEnabled val="1"/>
        </dgm:presLayoutVars>
      </dgm:prSet>
      <dgm:spPr/>
    </dgm:pt>
    <dgm:pt modelId="{5C4535C3-6187-4157-92B7-22494AE8B99A}" type="pres">
      <dgm:prSet presAssocID="{55482D3B-F9F5-40F0-A30B-28130B9887A6}" presName="space" presStyleCnt="0"/>
      <dgm:spPr/>
    </dgm:pt>
    <dgm:pt modelId="{D99B3465-76A0-4426-B4B3-1A958AAD2FA8}" type="pres">
      <dgm:prSet presAssocID="{010327C2-3ECF-4787-AE9A-4EB1F5E4A3CC}" presName="Name5" presStyleLbl="vennNode1" presStyleIdx="1" presStyleCnt="5">
        <dgm:presLayoutVars>
          <dgm:bulletEnabled val="1"/>
        </dgm:presLayoutVars>
      </dgm:prSet>
      <dgm:spPr/>
    </dgm:pt>
    <dgm:pt modelId="{BF7D577E-9347-45AF-97EC-AB8938761C2E}" type="pres">
      <dgm:prSet presAssocID="{EB6FC497-3C51-455F-AEDC-6D75A730BA92}" presName="space" presStyleCnt="0"/>
      <dgm:spPr/>
    </dgm:pt>
    <dgm:pt modelId="{BB72D6EC-4662-43A3-A8E1-CFDB151A16B1}" type="pres">
      <dgm:prSet presAssocID="{6850C7FF-435D-4CDD-AC66-E342E4333446}" presName="Name5" presStyleLbl="vennNode1" presStyleIdx="2" presStyleCnt="5">
        <dgm:presLayoutVars>
          <dgm:bulletEnabled val="1"/>
        </dgm:presLayoutVars>
      </dgm:prSet>
      <dgm:spPr/>
    </dgm:pt>
    <dgm:pt modelId="{7E2707FF-3FA8-4028-B475-BDD09898D1EC}" type="pres">
      <dgm:prSet presAssocID="{2FEB66DA-3887-4E4A-9C63-8B11122FADCD}" presName="space" presStyleCnt="0"/>
      <dgm:spPr/>
    </dgm:pt>
    <dgm:pt modelId="{F414DA0B-D6B0-418D-A330-9B4A9C4C212E}" type="pres">
      <dgm:prSet presAssocID="{7732A6C0-F1DB-4A1D-BFB9-83A5FE026AA6}" presName="Name5" presStyleLbl="vennNode1" presStyleIdx="3" presStyleCnt="5">
        <dgm:presLayoutVars>
          <dgm:bulletEnabled val="1"/>
        </dgm:presLayoutVars>
      </dgm:prSet>
      <dgm:spPr/>
    </dgm:pt>
    <dgm:pt modelId="{855AE73C-2DBF-426C-80B8-EFC94D27C38E}" type="pres">
      <dgm:prSet presAssocID="{55148969-5F92-4AB8-8BFB-3B9A82DE77F1}" presName="space" presStyleCnt="0"/>
      <dgm:spPr/>
    </dgm:pt>
    <dgm:pt modelId="{F8C96EA5-543A-4B92-B007-D54E38525D26}" type="pres">
      <dgm:prSet presAssocID="{5F229BA0-6E39-48CB-9CDD-8D79FCBD2C19}" presName="Name5" presStyleLbl="vennNode1" presStyleIdx="4" presStyleCnt="5">
        <dgm:presLayoutVars>
          <dgm:bulletEnabled val="1"/>
        </dgm:presLayoutVars>
      </dgm:prSet>
      <dgm:spPr/>
    </dgm:pt>
  </dgm:ptLst>
  <dgm:cxnLst>
    <dgm:cxn modelId="{AE77110F-1129-4EF5-BE75-580FA1A7B1F9}" srcId="{8951042E-5ED2-457B-9290-67ECEE8E3A7C}" destId="{7732A6C0-F1DB-4A1D-BFB9-83A5FE026AA6}" srcOrd="3" destOrd="0" parTransId="{A03EB031-8F55-44D9-A283-007BE3EBD9D8}" sibTransId="{55148969-5F92-4AB8-8BFB-3B9A82DE77F1}"/>
    <dgm:cxn modelId="{21B64934-4CD4-42F7-83E1-B3287A4DB031}" type="presOf" srcId="{5F229BA0-6E39-48CB-9CDD-8D79FCBD2C19}" destId="{F8C96EA5-543A-4B92-B007-D54E38525D26}" srcOrd="0" destOrd="0" presId="urn:microsoft.com/office/officeart/2005/8/layout/venn3"/>
    <dgm:cxn modelId="{4E6A1338-893E-4615-8055-B1B1E196B859}" srcId="{8951042E-5ED2-457B-9290-67ECEE8E3A7C}" destId="{010327C2-3ECF-4787-AE9A-4EB1F5E4A3CC}" srcOrd="1" destOrd="0" parTransId="{8AC9517B-E53A-4653-B6CD-5D1F3AF772A7}" sibTransId="{EB6FC497-3C51-455F-AEDC-6D75A730BA92}"/>
    <dgm:cxn modelId="{14CCB979-422B-4EF4-972D-4D48FBA1CAF3}" type="presOf" srcId="{010327C2-3ECF-4787-AE9A-4EB1F5E4A3CC}" destId="{D99B3465-76A0-4426-B4B3-1A958AAD2FA8}" srcOrd="0" destOrd="0" presId="urn:microsoft.com/office/officeart/2005/8/layout/venn3"/>
    <dgm:cxn modelId="{A7AAA284-E1A8-4925-9A8F-BD8E99FF0DFE}" srcId="{8951042E-5ED2-457B-9290-67ECEE8E3A7C}" destId="{6850C7FF-435D-4CDD-AC66-E342E4333446}" srcOrd="2" destOrd="0" parTransId="{89B2B5BA-9A05-4534-A45A-317940B278A6}" sibTransId="{2FEB66DA-3887-4E4A-9C63-8B11122FADCD}"/>
    <dgm:cxn modelId="{92606285-1232-44DA-9552-B5700E9DCC00}" type="presOf" srcId="{8951042E-5ED2-457B-9290-67ECEE8E3A7C}" destId="{33D7CB6C-9A9D-4F2B-A817-AE92A01557DE}" srcOrd="0" destOrd="0" presId="urn:microsoft.com/office/officeart/2005/8/layout/venn3"/>
    <dgm:cxn modelId="{CE96CE9A-E85B-4FAC-9B45-8AB80D82E81B}" type="presOf" srcId="{6850C7FF-435D-4CDD-AC66-E342E4333446}" destId="{BB72D6EC-4662-43A3-A8E1-CFDB151A16B1}" srcOrd="0" destOrd="0" presId="urn:microsoft.com/office/officeart/2005/8/layout/venn3"/>
    <dgm:cxn modelId="{D66AFA9F-2BEE-40AE-8324-B6D944E88B6F}" srcId="{8951042E-5ED2-457B-9290-67ECEE8E3A7C}" destId="{D8B06E25-8154-4DAA-BBE2-046010936B3E}" srcOrd="0" destOrd="0" parTransId="{244C5967-A6B7-4FE2-89D7-2F71CB609EF4}" sibTransId="{55482D3B-F9F5-40F0-A30B-28130B9887A6}"/>
    <dgm:cxn modelId="{C97455B5-81E6-4DA4-814A-E6C135E812AF}" type="presOf" srcId="{D8B06E25-8154-4DAA-BBE2-046010936B3E}" destId="{87E07875-04F2-4960-9289-6BC702F9164D}" srcOrd="0" destOrd="0" presId="urn:microsoft.com/office/officeart/2005/8/layout/venn3"/>
    <dgm:cxn modelId="{E9350CCA-B50B-47E5-A06D-7E26D70BC3A3}" type="presOf" srcId="{7732A6C0-F1DB-4A1D-BFB9-83A5FE026AA6}" destId="{F414DA0B-D6B0-418D-A330-9B4A9C4C212E}" srcOrd="0" destOrd="0" presId="urn:microsoft.com/office/officeart/2005/8/layout/venn3"/>
    <dgm:cxn modelId="{46ED17F5-9C20-4F90-B285-28BC24C0632D}" srcId="{8951042E-5ED2-457B-9290-67ECEE8E3A7C}" destId="{5F229BA0-6E39-48CB-9CDD-8D79FCBD2C19}" srcOrd="4" destOrd="0" parTransId="{8288029B-4CC9-4995-A3DE-B52812EEFDB7}" sibTransId="{5F1A145D-E66F-4244-AEC6-AFCD59E47A9C}"/>
    <dgm:cxn modelId="{BF82A397-E134-44DB-8FDA-F20DA21F50A9}" type="presParOf" srcId="{33D7CB6C-9A9D-4F2B-A817-AE92A01557DE}" destId="{87E07875-04F2-4960-9289-6BC702F9164D}" srcOrd="0" destOrd="0" presId="urn:microsoft.com/office/officeart/2005/8/layout/venn3"/>
    <dgm:cxn modelId="{CE24DC16-A031-4E23-8019-5EED4CD68800}" type="presParOf" srcId="{33D7CB6C-9A9D-4F2B-A817-AE92A01557DE}" destId="{5C4535C3-6187-4157-92B7-22494AE8B99A}" srcOrd="1" destOrd="0" presId="urn:microsoft.com/office/officeart/2005/8/layout/venn3"/>
    <dgm:cxn modelId="{8ACC3D55-5296-4466-A67D-50F4F92FFEB4}" type="presParOf" srcId="{33D7CB6C-9A9D-4F2B-A817-AE92A01557DE}" destId="{D99B3465-76A0-4426-B4B3-1A958AAD2FA8}" srcOrd="2" destOrd="0" presId="urn:microsoft.com/office/officeart/2005/8/layout/venn3"/>
    <dgm:cxn modelId="{9E2A3972-69CD-498E-B62A-20AF34108C2B}" type="presParOf" srcId="{33D7CB6C-9A9D-4F2B-A817-AE92A01557DE}" destId="{BF7D577E-9347-45AF-97EC-AB8938761C2E}" srcOrd="3" destOrd="0" presId="urn:microsoft.com/office/officeart/2005/8/layout/venn3"/>
    <dgm:cxn modelId="{53433F5F-15DA-4632-96A2-7BFB5C4FB6A6}" type="presParOf" srcId="{33D7CB6C-9A9D-4F2B-A817-AE92A01557DE}" destId="{BB72D6EC-4662-43A3-A8E1-CFDB151A16B1}" srcOrd="4" destOrd="0" presId="urn:microsoft.com/office/officeart/2005/8/layout/venn3"/>
    <dgm:cxn modelId="{0DF5A3A1-0A09-4AD7-8875-F78360D170D4}" type="presParOf" srcId="{33D7CB6C-9A9D-4F2B-A817-AE92A01557DE}" destId="{7E2707FF-3FA8-4028-B475-BDD09898D1EC}" srcOrd="5" destOrd="0" presId="urn:microsoft.com/office/officeart/2005/8/layout/venn3"/>
    <dgm:cxn modelId="{01CD6C71-B85B-4366-8203-AA3FA018596D}" type="presParOf" srcId="{33D7CB6C-9A9D-4F2B-A817-AE92A01557DE}" destId="{F414DA0B-D6B0-418D-A330-9B4A9C4C212E}" srcOrd="6" destOrd="0" presId="urn:microsoft.com/office/officeart/2005/8/layout/venn3"/>
    <dgm:cxn modelId="{DE936AFD-E6D3-460A-A43C-30F3D53D8907}" type="presParOf" srcId="{33D7CB6C-9A9D-4F2B-A817-AE92A01557DE}" destId="{855AE73C-2DBF-426C-80B8-EFC94D27C38E}" srcOrd="7" destOrd="0" presId="urn:microsoft.com/office/officeart/2005/8/layout/venn3"/>
    <dgm:cxn modelId="{FD215DB3-D0A1-4F8B-97E3-7AAA5CF9D80B}" type="presParOf" srcId="{33D7CB6C-9A9D-4F2B-A817-AE92A01557DE}" destId="{F8C96EA5-543A-4B92-B007-D54E38525D26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9A228C-9920-40BD-B517-16A2E17D6C4C}" type="doc">
      <dgm:prSet loTypeId="urn:microsoft.com/office/officeart/2005/8/layout/venn3" loCatId="relationship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2448BE0B-7032-420D-989F-61EC37D9ED51}">
      <dgm:prSet phldrT="[Text]" custT="1"/>
      <dgm:spPr>
        <a:xfrm>
          <a:off x="1147782" y="1133"/>
          <a:ext cx="2545674" cy="2575833"/>
        </a:xfrm>
        <a:prstGeom prst="ellipse">
          <a:avLst/>
        </a:prstGeom>
        <a:solidFill>
          <a:srgbClr val="70AD47">
            <a:alpha val="5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600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Year Leader</a:t>
          </a:r>
        </a:p>
        <a:p>
          <a:r>
            <a:rPr lang="en-US" sz="1600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Siobhan Costello</a:t>
          </a:r>
          <a:endParaRPr lang="en-US" sz="16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55FE1935-84E0-43BA-892E-76264BBADF6F}" type="parTrans" cxnId="{BC66DA7C-D808-4EAE-A48A-A9CF8023D0F5}">
      <dgm:prSet/>
      <dgm:spPr/>
      <dgm:t>
        <a:bodyPr/>
        <a:lstStyle/>
        <a:p>
          <a:endParaRPr lang="en-US"/>
        </a:p>
      </dgm:t>
    </dgm:pt>
    <dgm:pt modelId="{9F3D13A3-2645-484E-9BED-0D1D627BA923}" type="sibTrans" cxnId="{BC66DA7C-D808-4EAE-A48A-A9CF8023D0F5}">
      <dgm:prSet/>
      <dgm:spPr/>
      <dgm:t>
        <a:bodyPr/>
        <a:lstStyle/>
        <a:p>
          <a:endParaRPr lang="en-US"/>
        </a:p>
      </dgm:t>
    </dgm:pt>
    <dgm:pt modelId="{6F20CE8A-F68E-4484-9AE2-5F77631807CF}" type="pres">
      <dgm:prSet presAssocID="{319A228C-9920-40BD-B517-16A2E17D6C4C}" presName="Name0" presStyleCnt="0">
        <dgm:presLayoutVars>
          <dgm:dir/>
          <dgm:resizeHandles val="exact"/>
        </dgm:presLayoutVars>
      </dgm:prSet>
      <dgm:spPr/>
    </dgm:pt>
    <dgm:pt modelId="{CB39838D-DBC3-4FDF-A299-E7136A3AF3A2}" type="pres">
      <dgm:prSet presAssocID="{2448BE0B-7032-420D-989F-61EC37D9ED51}" presName="Name5" presStyleLbl="vennNode1" presStyleIdx="0" presStyleCnt="1" custScaleX="56489" custScaleY="49285" custLinFactNeighborX="-12468" custLinFactNeighborY="-8233">
        <dgm:presLayoutVars>
          <dgm:bulletEnabled val="1"/>
        </dgm:presLayoutVars>
      </dgm:prSet>
      <dgm:spPr/>
    </dgm:pt>
  </dgm:ptLst>
  <dgm:cxnLst>
    <dgm:cxn modelId="{8B06CC32-E077-427E-B6F1-8B3D2B1C95D5}" type="presOf" srcId="{2448BE0B-7032-420D-989F-61EC37D9ED51}" destId="{CB39838D-DBC3-4FDF-A299-E7136A3AF3A2}" srcOrd="0" destOrd="0" presId="urn:microsoft.com/office/officeart/2005/8/layout/venn3"/>
    <dgm:cxn modelId="{BC66DA7C-D808-4EAE-A48A-A9CF8023D0F5}" srcId="{319A228C-9920-40BD-B517-16A2E17D6C4C}" destId="{2448BE0B-7032-420D-989F-61EC37D9ED51}" srcOrd="0" destOrd="0" parTransId="{55FE1935-84E0-43BA-892E-76264BBADF6F}" sibTransId="{9F3D13A3-2645-484E-9BED-0D1D627BA923}"/>
    <dgm:cxn modelId="{1756BDA4-F1B6-4D0D-BE73-CA338BE011DC}" type="presOf" srcId="{319A228C-9920-40BD-B517-16A2E17D6C4C}" destId="{6F20CE8A-F68E-4484-9AE2-5F77631807CF}" srcOrd="0" destOrd="0" presId="urn:microsoft.com/office/officeart/2005/8/layout/venn3"/>
    <dgm:cxn modelId="{0DB45836-C6B7-4A31-BD4D-2B931538493F}" type="presParOf" srcId="{6F20CE8A-F68E-4484-9AE2-5F77631807CF}" destId="{CB39838D-DBC3-4FDF-A299-E7136A3AF3A2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C74F55-C37D-4B24-8774-4716D1BFB4B8}" type="doc">
      <dgm:prSet loTypeId="urn:microsoft.com/office/officeart/2005/8/layout/venn3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373D8F5-374C-4F92-9453-2BF05F67F978}">
      <dgm:prSet phldrT="[Text]" custT="1"/>
      <dgm:spPr/>
      <dgm:t>
        <a:bodyPr/>
        <a:lstStyle/>
        <a:p>
          <a:r>
            <a:rPr lang="en-US" sz="4800" dirty="0"/>
            <a:t>CBAs</a:t>
          </a:r>
        </a:p>
      </dgm:t>
    </dgm:pt>
    <dgm:pt modelId="{592D0F48-E92B-49D6-95F7-6374B7AB799E}" type="parTrans" cxnId="{1C5A3374-C593-49F9-BF3D-F912ECFEE129}">
      <dgm:prSet/>
      <dgm:spPr/>
      <dgm:t>
        <a:bodyPr/>
        <a:lstStyle/>
        <a:p>
          <a:endParaRPr lang="en-US"/>
        </a:p>
      </dgm:t>
    </dgm:pt>
    <dgm:pt modelId="{01BA8F6B-635D-4E0D-9A55-803DFADABE57}" type="sibTrans" cxnId="{1C5A3374-C593-49F9-BF3D-F912ECFEE129}">
      <dgm:prSet/>
      <dgm:spPr/>
      <dgm:t>
        <a:bodyPr/>
        <a:lstStyle/>
        <a:p>
          <a:endParaRPr lang="en-US"/>
        </a:p>
      </dgm:t>
    </dgm:pt>
    <dgm:pt modelId="{F77CDF05-4B3F-4068-BEBA-D51AA54E30C7}">
      <dgm:prSet phldrT="[Text]" custT="1"/>
      <dgm:spPr/>
      <dgm:t>
        <a:bodyPr/>
        <a:lstStyle/>
        <a:p>
          <a:r>
            <a:rPr lang="en-US" sz="3200" b="1" dirty="0"/>
            <a:t>Assessment Task</a:t>
          </a:r>
        </a:p>
        <a:p>
          <a:r>
            <a:rPr lang="en-US" sz="2400" dirty="0"/>
            <a:t>10% of summative grade</a:t>
          </a:r>
        </a:p>
      </dgm:t>
    </dgm:pt>
    <dgm:pt modelId="{B79E7817-B2D1-4CA7-AF56-B055617803F9}" type="parTrans" cxnId="{CDB8D17B-172B-4C5B-B878-3CE3CEFC4241}">
      <dgm:prSet/>
      <dgm:spPr/>
      <dgm:t>
        <a:bodyPr/>
        <a:lstStyle/>
        <a:p>
          <a:endParaRPr lang="en-US"/>
        </a:p>
      </dgm:t>
    </dgm:pt>
    <dgm:pt modelId="{137DA4D6-79B1-41C7-8379-E0AB4D7AA94D}" type="sibTrans" cxnId="{CDB8D17B-172B-4C5B-B878-3CE3CEFC4241}">
      <dgm:prSet/>
      <dgm:spPr/>
      <dgm:t>
        <a:bodyPr/>
        <a:lstStyle/>
        <a:p>
          <a:endParaRPr lang="en-US"/>
        </a:p>
      </dgm:t>
    </dgm:pt>
    <dgm:pt modelId="{E3E18724-4AFA-41C7-A977-AA886B8D21A4}">
      <dgm:prSet phldrT="[Text]" custT="1"/>
      <dgm:spPr/>
      <dgm:t>
        <a:bodyPr/>
        <a:lstStyle/>
        <a:p>
          <a:r>
            <a:rPr lang="en-US" sz="3200" b="1" dirty="0"/>
            <a:t>Final Assessment</a:t>
          </a:r>
        </a:p>
        <a:p>
          <a:r>
            <a:rPr lang="en-US" sz="2400" dirty="0"/>
            <a:t>90% of summative grade</a:t>
          </a:r>
        </a:p>
      </dgm:t>
    </dgm:pt>
    <dgm:pt modelId="{4DB88657-1BB9-4375-82F0-B7C5506B71DD}" type="parTrans" cxnId="{2189F0F5-16B6-4AB2-BB57-0E94001D6C87}">
      <dgm:prSet/>
      <dgm:spPr/>
      <dgm:t>
        <a:bodyPr/>
        <a:lstStyle/>
        <a:p>
          <a:endParaRPr lang="en-US"/>
        </a:p>
      </dgm:t>
    </dgm:pt>
    <dgm:pt modelId="{8D5E3E09-EEE6-41A3-BEE8-7405A8A48D1E}" type="sibTrans" cxnId="{2189F0F5-16B6-4AB2-BB57-0E94001D6C87}">
      <dgm:prSet/>
      <dgm:spPr/>
      <dgm:t>
        <a:bodyPr/>
        <a:lstStyle/>
        <a:p>
          <a:endParaRPr lang="en-US"/>
        </a:p>
      </dgm:t>
    </dgm:pt>
    <dgm:pt modelId="{67EDA207-AC7F-45D6-8FBA-F5A81B3ADD58}" type="pres">
      <dgm:prSet presAssocID="{72C74F55-C37D-4B24-8774-4716D1BFB4B8}" presName="Name0" presStyleCnt="0">
        <dgm:presLayoutVars>
          <dgm:dir/>
          <dgm:resizeHandles val="exact"/>
        </dgm:presLayoutVars>
      </dgm:prSet>
      <dgm:spPr/>
    </dgm:pt>
    <dgm:pt modelId="{BA5C90F2-7406-4110-A6B3-81B3C9492F0B}" type="pres">
      <dgm:prSet presAssocID="{4373D8F5-374C-4F92-9453-2BF05F67F978}" presName="Name5" presStyleLbl="vennNode1" presStyleIdx="0" presStyleCnt="3">
        <dgm:presLayoutVars>
          <dgm:bulletEnabled val="1"/>
        </dgm:presLayoutVars>
      </dgm:prSet>
      <dgm:spPr/>
    </dgm:pt>
    <dgm:pt modelId="{1055200A-9EBE-4A0D-8E4E-DD28C5A08B1D}" type="pres">
      <dgm:prSet presAssocID="{01BA8F6B-635D-4E0D-9A55-803DFADABE57}" presName="space" presStyleCnt="0"/>
      <dgm:spPr/>
    </dgm:pt>
    <dgm:pt modelId="{409CE9B5-C8FC-4046-A32C-5C43A2918697}" type="pres">
      <dgm:prSet presAssocID="{F77CDF05-4B3F-4068-BEBA-D51AA54E30C7}" presName="Name5" presStyleLbl="vennNode1" presStyleIdx="1" presStyleCnt="3">
        <dgm:presLayoutVars>
          <dgm:bulletEnabled val="1"/>
        </dgm:presLayoutVars>
      </dgm:prSet>
      <dgm:spPr/>
    </dgm:pt>
    <dgm:pt modelId="{73CA5E36-DB9D-4E8D-82D4-5487138DF548}" type="pres">
      <dgm:prSet presAssocID="{137DA4D6-79B1-41C7-8379-E0AB4D7AA94D}" presName="space" presStyleCnt="0"/>
      <dgm:spPr/>
    </dgm:pt>
    <dgm:pt modelId="{F356F6B0-7133-4604-8B6E-86FA2D98F805}" type="pres">
      <dgm:prSet presAssocID="{E3E18724-4AFA-41C7-A977-AA886B8D21A4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39D84509-D468-4CF8-99EE-FB057E5199E4}" type="presOf" srcId="{72C74F55-C37D-4B24-8774-4716D1BFB4B8}" destId="{67EDA207-AC7F-45D6-8FBA-F5A81B3ADD58}" srcOrd="0" destOrd="0" presId="urn:microsoft.com/office/officeart/2005/8/layout/venn3"/>
    <dgm:cxn modelId="{1C5A3374-C593-49F9-BF3D-F912ECFEE129}" srcId="{72C74F55-C37D-4B24-8774-4716D1BFB4B8}" destId="{4373D8F5-374C-4F92-9453-2BF05F67F978}" srcOrd="0" destOrd="0" parTransId="{592D0F48-E92B-49D6-95F7-6374B7AB799E}" sibTransId="{01BA8F6B-635D-4E0D-9A55-803DFADABE57}"/>
    <dgm:cxn modelId="{CDB8D17B-172B-4C5B-B878-3CE3CEFC4241}" srcId="{72C74F55-C37D-4B24-8774-4716D1BFB4B8}" destId="{F77CDF05-4B3F-4068-BEBA-D51AA54E30C7}" srcOrd="1" destOrd="0" parTransId="{B79E7817-B2D1-4CA7-AF56-B055617803F9}" sibTransId="{137DA4D6-79B1-41C7-8379-E0AB4D7AA94D}"/>
    <dgm:cxn modelId="{40B52C9F-053A-4FC1-A6D5-BC20A23F2342}" type="presOf" srcId="{F77CDF05-4B3F-4068-BEBA-D51AA54E30C7}" destId="{409CE9B5-C8FC-4046-A32C-5C43A2918697}" srcOrd="0" destOrd="0" presId="urn:microsoft.com/office/officeart/2005/8/layout/venn3"/>
    <dgm:cxn modelId="{EB1E67A2-ED14-4FCE-9A43-5C6C1E83ED56}" type="presOf" srcId="{E3E18724-4AFA-41C7-A977-AA886B8D21A4}" destId="{F356F6B0-7133-4604-8B6E-86FA2D98F805}" srcOrd="0" destOrd="0" presId="urn:microsoft.com/office/officeart/2005/8/layout/venn3"/>
    <dgm:cxn modelId="{2189F0F5-16B6-4AB2-BB57-0E94001D6C87}" srcId="{72C74F55-C37D-4B24-8774-4716D1BFB4B8}" destId="{E3E18724-4AFA-41C7-A977-AA886B8D21A4}" srcOrd="2" destOrd="0" parTransId="{4DB88657-1BB9-4375-82F0-B7C5506B71DD}" sibTransId="{8D5E3E09-EEE6-41A3-BEE8-7405A8A48D1E}"/>
    <dgm:cxn modelId="{F4D4ADF7-441A-4FDE-941C-62C351313166}" type="presOf" srcId="{4373D8F5-374C-4F92-9453-2BF05F67F978}" destId="{BA5C90F2-7406-4110-A6B3-81B3C9492F0B}" srcOrd="0" destOrd="0" presId="urn:microsoft.com/office/officeart/2005/8/layout/venn3"/>
    <dgm:cxn modelId="{4BA0F3C7-5907-4AA1-9BE0-2EECDE44A19E}" type="presParOf" srcId="{67EDA207-AC7F-45D6-8FBA-F5A81B3ADD58}" destId="{BA5C90F2-7406-4110-A6B3-81B3C9492F0B}" srcOrd="0" destOrd="0" presId="urn:microsoft.com/office/officeart/2005/8/layout/venn3"/>
    <dgm:cxn modelId="{A89B33E6-936A-4D1C-A660-DABC77D9F029}" type="presParOf" srcId="{67EDA207-AC7F-45D6-8FBA-F5A81B3ADD58}" destId="{1055200A-9EBE-4A0D-8E4E-DD28C5A08B1D}" srcOrd="1" destOrd="0" presId="urn:microsoft.com/office/officeart/2005/8/layout/venn3"/>
    <dgm:cxn modelId="{2448C228-3A89-49D3-97FF-BF5F1DF1459B}" type="presParOf" srcId="{67EDA207-AC7F-45D6-8FBA-F5A81B3ADD58}" destId="{409CE9B5-C8FC-4046-A32C-5C43A2918697}" srcOrd="2" destOrd="0" presId="urn:microsoft.com/office/officeart/2005/8/layout/venn3"/>
    <dgm:cxn modelId="{31215674-E2FF-4B13-B7CC-A194A374B52A}" type="presParOf" srcId="{67EDA207-AC7F-45D6-8FBA-F5A81B3ADD58}" destId="{73CA5E36-DB9D-4E8D-82D4-5487138DF548}" srcOrd="3" destOrd="0" presId="urn:microsoft.com/office/officeart/2005/8/layout/venn3"/>
    <dgm:cxn modelId="{484928FA-F7A4-417C-85EA-DF2309409BA6}" type="presParOf" srcId="{67EDA207-AC7F-45D6-8FBA-F5A81B3ADD58}" destId="{F356F6B0-7133-4604-8B6E-86FA2D98F805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69C73DE-AD45-41D5-AF65-BAF5CDB250F7}" type="doc">
      <dgm:prSet loTypeId="urn:microsoft.com/office/officeart/2005/8/layout/radial1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624854-E352-43A6-B3FC-16ECD462E5C4}">
      <dgm:prSet phldrT="[Text]"/>
      <dgm:spPr/>
      <dgm:t>
        <a:bodyPr/>
        <a:lstStyle/>
        <a:p>
          <a:r>
            <a:rPr lang="en-US" dirty="0"/>
            <a:t>What do successful students do?</a:t>
          </a:r>
        </a:p>
      </dgm:t>
    </dgm:pt>
    <dgm:pt modelId="{D87752E1-6D7D-4844-AC4A-C3718C4023B5}" type="parTrans" cxnId="{72A278B7-A676-4D6E-81A1-9E4C4401272D}">
      <dgm:prSet/>
      <dgm:spPr/>
      <dgm:t>
        <a:bodyPr/>
        <a:lstStyle/>
        <a:p>
          <a:endParaRPr lang="en-US"/>
        </a:p>
      </dgm:t>
    </dgm:pt>
    <dgm:pt modelId="{59386F68-1417-4C5D-ADFA-B6E61875D696}" type="sibTrans" cxnId="{72A278B7-A676-4D6E-81A1-9E4C4401272D}">
      <dgm:prSet/>
      <dgm:spPr/>
      <dgm:t>
        <a:bodyPr/>
        <a:lstStyle/>
        <a:p>
          <a:endParaRPr lang="en-US"/>
        </a:p>
      </dgm:t>
    </dgm:pt>
    <dgm:pt modelId="{B88EC2DD-D18E-411B-879A-137B1368D43C}">
      <dgm:prSet phldrT="[Text]"/>
      <dgm:spPr/>
      <dgm:t>
        <a:bodyPr/>
        <a:lstStyle/>
        <a:p>
          <a:r>
            <a:rPr lang="en-US" dirty="0"/>
            <a:t>Participate in extra-curricular activities</a:t>
          </a:r>
        </a:p>
      </dgm:t>
    </dgm:pt>
    <dgm:pt modelId="{D34C4C50-8F05-400E-A62B-826D8E90E669}" type="parTrans" cxnId="{C838A6D7-847B-4269-8891-44765185A357}">
      <dgm:prSet/>
      <dgm:spPr/>
      <dgm:t>
        <a:bodyPr/>
        <a:lstStyle/>
        <a:p>
          <a:endParaRPr lang="en-US"/>
        </a:p>
      </dgm:t>
    </dgm:pt>
    <dgm:pt modelId="{AD9EAB4F-BB73-46F6-AAB1-63AF3FF8AC55}" type="sibTrans" cxnId="{C838A6D7-847B-4269-8891-44765185A357}">
      <dgm:prSet/>
      <dgm:spPr/>
      <dgm:t>
        <a:bodyPr/>
        <a:lstStyle/>
        <a:p>
          <a:endParaRPr lang="en-US"/>
        </a:p>
      </dgm:t>
    </dgm:pt>
    <dgm:pt modelId="{52E3524F-CADD-4840-A18F-182DA07A5A49}">
      <dgm:prSet phldrT="[Text]"/>
      <dgm:spPr/>
      <dgm:t>
        <a:bodyPr/>
        <a:lstStyle/>
        <a:p>
          <a:r>
            <a:rPr lang="en-US" dirty="0"/>
            <a:t>Read, read, read</a:t>
          </a:r>
        </a:p>
      </dgm:t>
    </dgm:pt>
    <dgm:pt modelId="{FC5A819C-18C4-4255-97BD-17692DBFB7DF}" type="parTrans" cxnId="{2419CEEB-BD7F-4A27-AE0E-57F041E5AEE2}">
      <dgm:prSet/>
      <dgm:spPr/>
      <dgm:t>
        <a:bodyPr/>
        <a:lstStyle/>
        <a:p>
          <a:endParaRPr lang="en-US"/>
        </a:p>
      </dgm:t>
    </dgm:pt>
    <dgm:pt modelId="{36BA4CF8-01B9-41C7-AF87-EBD38CD3B9A4}" type="sibTrans" cxnId="{2419CEEB-BD7F-4A27-AE0E-57F041E5AEE2}">
      <dgm:prSet/>
      <dgm:spPr/>
      <dgm:t>
        <a:bodyPr/>
        <a:lstStyle/>
        <a:p>
          <a:endParaRPr lang="en-US"/>
        </a:p>
      </dgm:t>
    </dgm:pt>
    <dgm:pt modelId="{FD9EC250-4FB2-46B5-B7AF-238005592618}">
      <dgm:prSet phldrT="[Text]"/>
      <dgm:spPr/>
      <dgm:t>
        <a:bodyPr/>
        <a:lstStyle/>
        <a:p>
          <a:r>
            <a:rPr lang="en-US" dirty="0"/>
            <a:t>Limit screen time</a:t>
          </a:r>
        </a:p>
      </dgm:t>
    </dgm:pt>
    <dgm:pt modelId="{00E71BD5-EEDE-4520-AFAD-69C907A7822B}" type="parTrans" cxnId="{ED37389D-0B9F-4632-AC32-113B2F13AA8D}">
      <dgm:prSet/>
      <dgm:spPr/>
      <dgm:t>
        <a:bodyPr/>
        <a:lstStyle/>
        <a:p>
          <a:endParaRPr lang="en-US"/>
        </a:p>
      </dgm:t>
    </dgm:pt>
    <dgm:pt modelId="{451B27E7-B71A-4B7A-954E-38DA8522064A}" type="sibTrans" cxnId="{ED37389D-0B9F-4632-AC32-113B2F13AA8D}">
      <dgm:prSet/>
      <dgm:spPr/>
      <dgm:t>
        <a:bodyPr/>
        <a:lstStyle/>
        <a:p>
          <a:endParaRPr lang="en-US"/>
        </a:p>
      </dgm:t>
    </dgm:pt>
    <dgm:pt modelId="{F3225921-C0AB-4AA7-9BEB-CCFDA2BE1E6C}">
      <dgm:prSet phldrT="[Text]"/>
      <dgm:spPr/>
      <dgm:t>
        <a:bodyPr/>
        <a:lstStyle/>
        <a:p>
          <a:r>
            <a:rPr lang="en-US" dirty="0"/>
            <a:t>Find a quiet place</a:t>
          </a:r>
        </a:p>
      </dgm:t>
    </dgm:pt>
    <dgm:pt modelId="{B0358177-CFD0-4CD2-84A6-11A804BBA777}" type="parTrans" cxnId="{D47B7341-DB0C-4FC7-860F-8BC95559A7AB}">
      <dgm:prSet/>
      <dgm:spPr/>
      <dgm:t>
        <a:bodyPr/>
        <a:lstStyle/>
        <a:p>
          <a:endParaRPr lang="en-US"/>
        </a:p>
      </dgm:t>
    </dgm:pt>
    <dgm:pt modelId="{56592768-9FC1-48E4-B8C8-B0229D8D9797}" type="sibTrans" cxnId="{D47B7341-DB0C-4FC7-860F-8BC95559A7AB}">
      <dgm:prSet/>
      <dgm:spPr/>
      <dgm:t>
        <a:bodyPr/>
        <a:lstStyle/>
        <a:p>
          <a:endParaRPr lang="en-US"/>
        </a:p>
      </dgm:t>
    </dgm:pt>
    <dgm:pt modelId="{8D01D7BB-9F3E-44AF-8A1B-72C8F1BD24E0}">
      <dgm:prSet/>
      <dgm:spPr/>
      <dgm:t>
        <a:bodyPr/>
        <a:lstStyle/>
        <a:p>
          <a:r>
            <a:rPr lang="en-US" dirty="0"/>
            <a:t>Take ownership of their learning</a:t>
          </a:r>
        </a:p>
      </dgm:t>
    </dgm:pt>
    <dgm:pt modelId="{2C697C2C-A4A4-49B9-A62D-0DB43238FBA8}" type="parTrans" cxnId="{B89A6F3F-64E4-4C85-9361-68E77EC4CD52}">
      <dgm:prSet/>
      <dgm:spPr/>
      <dgm:t>
        <a:bodyPr/>
        <a:lstStyle/>
        <a:p>
          <a:endParaRPr lang="en-US"/>
        </a:p>
      </dgm:t>
    </dgm:pt>
    <dgm:pt modelId="{096D8E5F-589E-410A-9509-228DA2F559B6}" type="sibTrans" cxnId="{B89A6F3F-64E4-4C85-9361-68E77EC4CD52}">
      <dgm:prSet/>
      <dgm:spPr/>
      <dgm:t>
        <a:bodyPr/>
        <a:lstStyle/>
        <a:p>
          <a:endParaRPr lang="en-US"/>
        </a:p>
      </dgm:t>
    </dgm:pt>
    <dgm:pt modelId="{7DAC4BD2-833B-4CFA-BEBA-040597D48168}">
      <dgm:prSet/>
      <dgm:spPr/>
      <dgm:t>
        <a:bodyPr/>
        <a:lstStyle/>
        <a:p>
          <a:r>
            <a:rPr lang="en-US" dirty="0"/>
            <a:t>Attend school on time</a:t>
          </a:r>
        </a:p>
      </dgm:t>
    </dgm:pt>
    <dgm:pt modelId="{D7CBF3B3-3C58-44A4-8B2D-CB15560AE650}" type="parTrans" cxnId="{316AE98E-E60C-4673-A727-BC832EC8DA60}">
      <dgm:prSet/>
      <dgm:spPr/>
      <dgm:t>
        <a:bodyPr/>
        <a:lstStyle/>
        <a:p>
          <a:endParaRPr lang="en-US"/>
        </a:p>
      </dgm:t>
    </dgm:pt>
    <dgm:pt modelId="{C28E69F7-1B04-4B40-8B03-7E555DAD9547}" type="sibTrans" cxnId="{316AE98E-E60C-4673-A727-BC832EC8DA60}">
      <dgm:prSet/>
      <dgm:spPr/>
      <dgm:t>
        <a:bodyPr/>
        <a:lstStyle/>
        <a:p>
          <a:endParaRPr lang="en-US"/>
        </a:p>
      </dgm:t>
    </dgm:pt>
    <dgm:pt modelId="{5711BADF-6318-4AEB-AA95-1B39E8FA488A}" type="pres">
      <dgm:prSet presAssocID="{C69C73DE-AD45-41D5-AF65-BAF5CDB250F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B405FFF-1C16-42B1-BFA2-3041302CDF32}" type="pres">
      <dgm:prSet presAssocID="{28624854-E352-43A6-B3FC-16ECD462E5C4}" presName="centerShape" presStyleLbl="node0" presStyleIdx="0" presStyleCnt="1"/>
      <dgm:spPr/>
    </dgm:pt>
    <dgm:pt modelId="{75ECCF9A-A39B-4BD6-9A9B-F3C2B4186F8D}" type="pres">
      <dgm:prSet presAssocID="{D34C4C50-8F05-400E-A62B-826D8E90E669}" presName="Name9" presStyleLbl="parChTrans1D2" presStyleIdx="0" presStyleCnt="6"/>
      <dgm:spPr/>
    </dgm:pt>
    <dgm:pt modelId="{AAB18228-B62E-4FED-BC16-496282410B7C}" type="pres">
      <dgm:prSet presAssocID="{D34C4C50-8F05-400E-A62B-826D8E90E669}" presName="connTx" presStyleLbl="parChTrans1D2" presStyleIdx="0" presStyleCnt="6"/>
      <dgm:spPr/>
    </dgm:pt>
    <dgm:pt modelId="{24B31666-6790-4ECF-92F6-50BB0842FE27}" type="pres">
      <dgm:prSet presAssocID="{B88EC2DD-D18E-411B-879A-137B1368D43C}" presName="node" presStyleLbl="node1" presStyleIdx="0" presStyleCnt="6">
        <dgm:presLayoutVars>
          <dgm:bulletEnabled val="1"/>
        </dgm:presLayoutVars>
      </dgm:prSet>
      <dgm:spPr/>
    </dgm:pt>
    <dgm:pt modelId="{BF2FDEBB-4F90-4B67-805C-984147753628}" type="pres">
      <dgm:prSet presAssocID="{FC5A819C-18C4-4255-97BD-17692DBFB7DF}" presName="Name9" presStyleLbl="parChTrans1D2" presStyleIdx="1" presStyleCnt="6"/>
      <dgm:spPr/>
    </dgm:pt>
    <dgm:pt modelId="{5879E9E9-8CD5-4163-9B93-5A124528FB15}" type="pres">
      <dgm:prSet presAssocID="{FC5A819C-18C4-4255-97BD-17692DBFB7DF}" presName="connTx" presStyleLbl="parChTrans1D2" presStyleIdx="1" presStyleCnt="6"/>
      <dgm:spPr/>
    </dgm:pt>
    <dgm:pt modelId="{4D85E306-FA24-47E3-B2D2-1346DC235790}" type="pres">
      <dgm:prSet presAssocID="{52E3524F-CADD-4840-A18F-182DA07A5A49}" presName="node" presStyleLbl="node1" presStyleIdx="1" presStyleCnt="6">
        <dgm:presLayoutVars>
          <dgm:bulletEnabled val="1"/>
        </dgm:presLayoutVars>
      </dgm:prSet>
      <dgm:spPr/>
    </dgm:pt>
    <dgm:pt modelId="{52F0E567-CA90-4DBB-B6FD-35CCD6E81292}" type="pres">
      <dgm:prSet presAssocID="{D7CBF3B3-3C58-44A4-8B2D-CB15560AE650}" presName="Name9" presStyleLbl="parChTrans1D2" presStyleIdx="2" presStyleCnt="6"/>
      <dgm:spPr/>
    </dgm:pt>
    <dgm:pt modelId="{75820436-A6E6-4F4E-8B79-7D8EB3FBB3F8}" type="pres">
      <dgm:prSet presAssocID="{D7CBF3B3-3C58-44A4-8B2D-CB15560AE650}" presName="connTx" presStyleLbl="parChTrans1D2" presStyleIdx="2" presStyleCnt="6"/>
      <dgm:spPr/>
    </dgm:pt>
    <dgm:pt modelId="{5112CAF2-3182-4E4A-B0D9-85CB31BBA14E}" type="pres">
      <dgm:prSet presAssocID="{7DAC4BD2-833B-4CFA-BEBA-040597D48168}" presName="node" presStyleLbl="node1" presStyleIdx="2" presStyleCnt="6">
        <dgm:presLayoutVars>
          <dgm:bulletEnabled val="1"/>
        </dgm:presLayoutVars>
      </dgm:prSet>
      <dgm:spPr/>
    </dgm:pt>
    <dgm:pt modelId="{1544E41C-7C0B-4E37-BA4F-733E299AE969}" type="pres">
      <dgm:prSet presAssocID="{2C697C2C-A4A4-49B9-A62D-0DB43238FBA8}" presName="Name9" presStyleLbl="parChTrans1D2" presStyleIdx="3" presStyleCnt="6"/>
      <dgm:spPr/>
    </dgm:pt>
    <dgm:pt modelId="{C8A444BA-F7CD-4F98-89F9-EC828377A0AE}" type="pres">
      <dgm:prSet presAssocID="{2C697C2C-A4A4-49B9-A62D-0DB43238FBA8}" presName="connTx" presStyleLbl="parChTrans1D2" presStyleIdx="3" presStyleCnt="6"/>
      <dgm:spPr/>
    </dgm:pt>
    <dgm:pt modelId="{37C127B9-4938-4927-AA06-A65CD8F4CFB2}" type="pres">
      <dgm:prSet presAssocID="{8D01D7BB-9F3E-44AF-8A1B-72C8F1BD24E0}" presName="node" presStyleLbl="node1" presStyleIdx="3" presStyleCnt="6">
        <dgm:presLayoutVars>
          <dgm:bulletEnabled val="1"/>
        </dgm:presLayoutVars>
      </dgm:prSet>
      <dgm:spPr/>
    </dgm:pt>
    <dgm:pt modelId="{174EAAE4-1531-4C32-81E7-8A5C1F6ED760}" type="pres">
      <dgm:prSet presAssocID="{00E71BD5-EEDE-4520-AFAD-69C907A7822B}" presName="Name9" presStyleLbl="parChTrans1D2" presStyleIdx="4" presStyleCnt="6"/>
      <dgm:spPr/>
    </dgm:pt>
    <dgm:pt modelId="{EC0E51D9-2FEF-4F00-9891-5E7362DBD140}" type="pres">
      <dgm:prSet presAssocID="{00E71BD5-EEDE-4520-AFAD-69C907A7822B}" presName="connTx" presStyleLbl="parChTrans1D2" presStyleIdx="4" presStyleCnt="6"/>
      <dgm:spPr/>
    </dgm:pt>
    <dgm:pt modelId="{F9C6CC30-1B19-4814-B022-3AD54E70A560}" type="pres">
      <dgm:prSet presAssocID="{FD9EC250-4FB2-46B5-B7AF-238005592618}" presName="node" presStyleLbl="node1" presStyleIdx="4" presStyleCnt="6" custRadScaleRad="104590" custRadScaleInc="15477">
        <dgm:presLayoutVars>
          <dgm:bulletEnabled val="1"/>
        </dgm:presLayoutVars>
      </dgm:prSet>
      <dgm:spPr/>
    </dgm:pt>
    <dgm:pt modelId="{062A8F46-F834-496B-862F-7CA6F5515DB9}" type="pres">
      <dgm:prSet presAssocID="{B0358177-CFD0-4CD2-84A6-11A804BBA777}" presName="Name9" presStyleLbl="parChTrans1D2" presStyleIdx="5" presStyleCnt="6"/>
      <dgm:spPr/>
    </dgm:pt>
    <dgm:pt modelId="{9E49331F-255F-45E0-8DFE-3D053A148DBA}" type="pres">
      <dgm:prSet presAssocID="{B0358177-CFD0-4CD2-84A6-11A804BBA777}" presName="connTx" presStyleLbl="parChTrans1D2" presStyleIdx="5" presStyleCnt="6"/>
      <dgm:spPr/>
    </dgm:pt>
    <dgm:pt modelId="{7D77CBCD-F6F5-44D7-BB8A-FCA33E8DC2A4}" type="pres">
      <dgm:prSet presAssocID="{F3225921-C0AB-4AA7-9BEB-CCFDA2BE1E6C}" presName="node" presStyleLbl="node1" presStyleIdx="5" presStyleCnt="6">
        <dgm:presLayoutVars>
          <dgm:bulletEnabled val="1"/>
        </dgm:presLayoutVars>
      </dgm:prSet>
      <dgm:spPr/>
    </dgm:pt>
  </dgm:ptLst>
  <dgm:cxnLst>
    <dgm:cxn modelId="{15736106-8740-471B-88F2-F082BFF16FBC}" type="presOf" srcId="{FC5A819C-18C4-4255-97BD-17692DBFB7DF}" destId="{BF2FDEBB-4F90-4B67-805C-984147753628}" srcOrd="0" destOrd="0" presId="urn:microsoft.com/office/officeart/2005/8/layout/radial1"/>
    <dgm:cxn modelId="{542A8208-0A9D-43DD-A245-489C43AADE41}" type="presOf" srcId="{7DAC4BD2-833B-4CFA-BEBA-040597D48168}" destId="{5112CAF2-3182-4E4A-B0D9-85CB31BBA14E}" srcOrd="0" destOrd="0" presId="urn:microsoft.com/office/officeart/2005/8/layout/radial1"/>
    <dgm:cxn modelId="{10E97718-54C5-46F6-B689-E33EE91C23FF}" type="presOf" srcId="{B88EC2DD-D18E-411B-879A-137B1368D43C}" destId="{24B31666-6790-4ECF-92F6-50BB0842FE27}" srcOrd="0" destOrd="0" presId="urn:microsoft.com/office/officeart/2005/8/layout/radial1"/>
    <dgm:cxn modelId="{D0358135-69CD-4333-B523-AB64E2031CD8}" type="presOf" srcId="{28624854-E352-43A6-B3FC-16ECD462E5C4}" destId="{3B405FFF-1C16-42B1-BFA2-3041302CDF32}" srcOrd="0" destOrd="0" presId="urn:microsoft.com/office/officeart/2005/8/layout/radial1"/>
    <dgm:cxn modelId="{B89A6F3F-64E4-4C85-9361-68E77EC4CD52}" srcId="{28624854-E352-43A6-B3FC-16ECD462E5C4}" destId="{8D01D7BB-9F3E-44AF-8A1B-72C8F1BD24E0}" srcOrd="3" destOrd="0" parTransId="{2C697C2C-A4A4-49B9-A62D-0DB43238FBA8}" sibTransId="{096D8E5F-589E-410A-9509-228DA2F559B6}"/>
    <dgm:cxn modelId="{1CFEE240-B82E-424D-BB11-6ACDC0A7F189}" type="presOf" srcId="{F3225921-C0AB-4AA7-9BEB-CCFDA2BE1E6C}" destId="{7D77CBCD-F6F5-44D7-BB8A-FCA33E8DC2A4}" srcOrd="0" destOrd="0" presId="urn:microsoft.com/office/officeart/2005/8/layout/radial1"/>
    <dgm:cxn modelId="{F629075B-F998-4C97-A2D6-0F537A2FD305}" type="presOf" srcId="{2C697C2C-A4A4-49B9-A62D-0DB43238FBA8}" destId="{C8A444BA-F7CD-4F98-89F9-EC828377A0AE}" srcOrd="1" destOrd="0" presId="urn:microsoft.com/office/officeart/2005/8/layout/radial1"/>
    <dgm:cxn modelId="{D47B7341-DB0C-4FC7-860F-8BC95559A7AB}" srcId="{28624854-E352-43A6-B3FC-16ECD462E5C4}" destId="{F3225921-C0AB-4AA7-9BEB-CCFDA2BE1E6C}" srcOrd="5" destOrd="0" parTransId="{B0358177-CFD0-4CD2-84A6-11A804BBA777}" sibTransId="{56592768-9FC1-48E4-B8C8-B0229D8D9797}"/>
    <dgm:cxn modelId="{29F4CE44-A44A-4587-B0EA-5EBB010C3370}" type="presOf" srcId="{FC5A819C-18C4-4255-97BD-17692DBFB7DF}" destId="{5879E9E9-8CD5-4163-9B93-5A124528FB15}" srcOrd="1" destOrd="0" presId="urn:microsoft.com/office/officeart/2005/8/layout/radial1"/>
    <dgm:cxn modelId="{E0B3F645-E272-4252-BDD4-461083090055}" type="presOf" srcId="{00E71BD5-EEDE-4520-AFAD-69C907A7822B}" destId="{174EAAE4-1531-4C32-81E7-8A5C1F6ED760}" srcOrd="0" destOrd="0" presId="urn:microsoft.com/office/officeart/2005/8/layout/radial1"/>
    <dgm:cxn modelId="{037A4174-CFE6-4F3C-9E64-0D0A3F82AAAB}" type="presOf" srcId="{D7CBF3B3-3C58-44A4-8B2D-CB15560AE650}" destId="{75820436-A6E6-4F4E-8B79-7D8EB3FBB3F8}" srcOrd="1" destOrd="0" presId="urn:microsoft.com/office/officeart/2005/8/layout/radial1"/>
    <dgm:cxn modelId="{47AEF385-DE0A-4892-BA1A-CA11EE3E037A}" type="presOf" srcId="{8D01D7BB-9F3E-44AF-8A1B-72C8F1BD24E0}" destId="{37C127B9-4938-4927-AA06-A65CD8F4CFB2}" srcOrd="0" destOrd="0" presId="urn:microsoft.com/office/officeart/2005/8/layout/radial1"/>
    <dgm:cxn modelId="{316AE98E-E60C-4673-A727-BC832EC8DA60}" srcId="{28624854-E352-43A6-B3FC-16ECD462E5C4}" destId="{7DAC4BD2-833B-4CFA-BEBA-040597D48168}" srcOrd="2" destOrd="0" parTransId="{D7CBF3B3-3C58-44A4-8B2D-CB15560AE650}" sibTransId="{C28E69F7-1B04-4B40-8B03-7E555DAD9547}"/>
    <dgm:cxn modelId="{21008A8F-60FD-4673-B331-2115C611D0B2}" type="presOf" srcId="{D34C4C50-8F05-400E-A62B-826D8E90E669}" destId="{75ECCF9A-A39B-4BD6-9A9B-F3C2B4186F8D}" srcOrd="0" destOrd="0" presId="urn:microsoft.com/office/officeart/2005/8/layout/radial1"/>
    <dgm:cxn modelId="{ED37389D-0B9F-4632-AC32-113B2F13AA8D}" srcId="{28624854-E352-43A6-B3FC-16ECD462E5C4}" destId="{FD9EC250-4FB2-46B5-B7AF-238005592618}" srcOrd="4" destOrd="0" parTransId="{00E71BD5-EEDE-4520-AFAD-69C907A7822B}" sibTransId="{451B27E7-B71A-4B7A-954E-38DA8522064A}"/>
    <dgm:cxn modelId="{59D316B2-2528-4CFF-B74C-E16052CD38E2}" type="presOf" srcId="{2C697C2C-A4A4-49B9-A62D-0DB43238FBA8}" destId="{1544E41C-7C0B-4E37-BA4F-733E299AE969}" srcOrd="0" destOrd="0" presId="urn:microsoft.com/office/officeart/2005/8/layout/radial1"/>
    <dgm:cxn modelId="{72A278B7-A676-4D6E-81A1-9E4C4401272D}" srcId="{C69C73DE-AD45-41D5-AF65-BAF5CDB250F7}" destId="{28624854-E352-43A6-B3FC-16ECD462E5C4}" srcOrd="0" destOrd="0" parTransId="{D87752E1-6D7D-4844-AC4A-C3718C4023B5}" sibTransId="{59386F68-1417-4C5D-ADFA-B6E61875D696}"/>
    <dgm:cxn modelId="{40C992D1-9A76-49AE-8360-E83F8630415E}" type="presOf" srcId="{00E71BD5-EEDE-4520-AFAD-69C907A7822B}" destId="{EC0E51D9-2FEF-4F00-9891-5E7362DBD140}" srcOrd="1" destOrd="0" presId="urn:microsoft.com/office/officeart/2005/8/layout/radial1"/>
    <dgm:cxn modelId="{C838A6D7-847B-4269-8891-44765185A357}" srcId="{28624854-E352-43A6-B3FC-16ECD462E5C4}" destId="{B88EC2DD-D18E-411B-879A-137B1368D43C}" srcOrd="0" destOrd="0" parTransId="{D34C4C50-8F05-400E-A62B-826D8E90E669}" sibTransId="{AD9EAB4F-BB73-46F6-AAB1-63AF3FF8AC55}"/>
    <dgm:cxn modelId="{051B99DF-3462-45F9-948D-BD07C64A440A}" type="presOf" srcId="{FD9EC250-4FB2-46B5-B7AF-238005592618}" destId="{F9C6CC30-1B19-4814-B022-3AD54E70A560}" srcOrd="0" destOrd="0" presId="urn:microsoft.com/office/officeart/2005/8/layout/radial1"/>
    <dgm:cxn modelId="{8A0B97E3-42E5-44EE-AB44-622C89DFFAF2}" type="presOf" srcId="{D34C4C50-8F05-400E-A62B-826D8E90E669}" destId="{AAB18228-B62E-4FED-BC16-496282410B7C}" srcOrd="1" destOrd="0" presId="urn:microsoft.com/office/officeart/2005/8/layout/radial1"/>
    <dgm:cxn modelId="{2B8C28E9-5011-4989-97E8-B4C687384E83}" type="presOf" srcId="{52E3524F-CADD-4840-A18F-182DA07A5A49}" destId="{4D85E306-FA24-47E3-B2D2-1346DC235790}" srcOrd="0" destOrd="0" presId="urn:microsoft.com/office/officeart/2005/8/layout/radial1"/>
    <dgm:cxn modelId="{2419CEEB-BD7F-4A27-AE0E-57F041E5AEE2}" srcId="{28624854-E352-43A6-B3FC-16ECD462E5C4}" destId="{52E3524F-CADD-4840-A18F-182DA07A5A49}" srcOrd="1" destOrd="0" parTransId="{FC5A819C-18C4-4255-97BD-17692DBFB7DF}" sibTransId="{36BA4CF8-01B9-41C7-AF87-EBD38CD3B9A4}"/>
    <dgm:cxn modelId="{990329F7-7279-47A2-945C-8A52268A79B8}" type="presOf" srcId="{B0358177-CFD0-4CD2-84A6-11A804BBA777}" destId="{9E49331F-255F-45E0-8DFE-3D053A148DBA}" srcOrd="1" destOrd="0" presId="urn:microsoft.com/office/officeart/2005/8/layout/radial1"/>
    <dgm:cxn modelId="{74E16CFA-BE61-4383-AA6B-9EA248E22ACB}" type="presOf" srcId="{D7CBF3B3-3C58-44A4-8B2D-CB15560AE650}" destId="{52F0E567-CA90-4DBB-B6FD-35CCD6E81292}" srcOrd="0" destOrd="0" presId="urn:microsoft.com/office/officeart/2005/8/layout/radial1"/>
    <dgm:cxn modelId="{0AF394FB-7D35-4EC0-88E5-54FF6790F7D2}" type="presOf" srcId="{C69C73DE-AD45-41D5-AF65-BAF5CDB250F7}" destId="{5711BADF-6318-4AEB-AA95-1B39E8FA488A}" srcOrd="0" destOrd="0" presId="urn:microsoft.com/office/officeart/2005/8/layout/radial1"/>
    <dgm:cxn modelId="{D2AC32FD-07D9-4C54-817B-E3277DE88C9E}" type="presOf" srcId="{B0358177-CFD0-4CD2-84A6-11A804BBA777}" destId="{062A8F46-F834-496B-862F-7CA6F5515DB9}" srcOrd="0" destOrd="0" presId="urn:microsoft.com/office/officeart/2005/8/layout/radial1"/>
    <dgm:cxn modelId="{F44358D7-9C6F-446B-B776-6541BAB6D587}" type="presParOf" srcId="{5711BADF-6318-4AEB-AA95-1B39E8FA488A}" destId="{3B405FFF-1C16-42B1-BFA2-3041302CDF32}" srcOrd="0" destOrd="0" presId="urn:microsoft.com/office/officeart/2005/8/layout/radial1"/>
    <dgm:cxn modelId="{70004723-1DFB-424C-BA31-C4CAB8DEFCDA}" type="presParOf" srcId="{5711BADF-6318-4AEB-AA95-1B39E8FA488A}" destId="{75ECCF9A-A39B-4BD6-9A9B-F3C2B4186F8D}" srcOrd="1" destOrd="0" presId="urn:microsoft.com/office/officeart/2005/8/layout/radial1"/>
    <dgm:cxn modelId="{7F4F3F92-C398-4085-A59A-7E5B72616CA4}" type="presParOf" srcId="{75ECCF9A-A39B-4BD6-9A9B-F3C2B4186F8D}" destId="{AAB18228-B62E-4FED-BC16-496282410B7C}" srcOrd="0" destOrd="0" presId="urn:microsoft.com/office/officeart/2005/8/layout/radial1"/>
    <dgm:cxn modelId="{CC70A4F2-DEFC-4D95-B87A-8CD5974C7212}" type="presParOf" srcId="{5711BADF-6318-4AEB-AA95-1B39E8FA488A}" destId="{24B31666-6790-4ECF-92F6-50BB0842FE27}" srcOrd="2" destOrd="0" presId="urn:microsoft.com/office/officeart/2005/8/layout/radial1"/>
    <dgm:cxn modelId="{0130546D-90C7-4A83-A450-C8E055E3E672}" type="presParOf" srcId="{5711BADF-6318-4AEB-AA95-1B39E8FA488A}" destId="{BF2FDEBB-4F90-4B67-805C-984147753628}" srcOrd="3" destOrd="0" presId="urn:microsoft.com/office/officeart/2005/8/layout/radial1"/>
    <dgm:cxn modelId="{24FD939D-5B8E-4D75-8CFF-B479295B3302}" type="presParOf" srcId="{BF2FDEBB-4F90-4B67-805C-984147753628}" destId="{5879E9E9-8CD5-4163-9B93-5A124528FB15}" srcOrd="0" destOrd="0" presId="urn:microsoft.com/office/officeart/2005/8/layout/radial1"/>
    <dgm:cxn modelId="{EB833990-0B7A-4CD1-B67F-D230C054E3F2}" type="presParOf" srcId="{5711BADF-6318-4AEB-AA95-1B39E8FA488A}" destId="{4D85E306-FA24-47E3-B2D2-1346DC235790}" srcOrd="4" destOrd="0" presId="urn:microsoft.com/office/officeart/2005/8/layout/radial1"/>
    <dgm:cxn modelId="{B321AF6A-B9CC-4042-B472-AD9FDF82DB78}" type="presParOf" srcId="{5711BADF-6318-4AEB-AA95-1B39E8FA488A}" destId="{52F0E567-CA90-4DBB-B6FD-35CCD6E81292}" srcOrd="5" destOrd="0" presId="urn:microsoft.com/office/officeart/2005/8/layout/radial1"/>
    <dgm:cxn modelId="{A9688206-5D59-44EB-BC4B-9A30084F6637}" type="presParOf" srcId="{52F0E567-CA90-4DBB-B6FD-35CCD6E81292}" destId="{75820436-A6E6-4F4E-8B79-7D8EB3FBB3F8}" srcOrd="0" destOrd="0" presId="urn:microsoft.com/office/officeart/2005/8/layout/radial1"/>
    <dgm:cxn modelId="{77DE914F-75A2-4C5B-A41F-51737C0E651C}" type="presParOf" srcId="{5711BADF-6318-4AEB-AA95-1B39E8FA488A}" destId="{5112CAF2-3182-4E4A-B0D9-85CB31BBA14E}" srcOrd="6" destOrd="0" presId="urn:microsoft.com/office/officeart/2005/8/layout/radial1"/>
    <dgm:cxn modelId="{89C097AA-066A-42B6-AC7E-E4F4BE135781}" type="presParOf" srcId="{5711BADF-6318-4AEB-AA95-1B39E8FA488A}" destId="{1544E41C-7C0B-4E37-BA4F-733E299AE969}" srcOrd="7" destOrd="0" presId="urn:microsoft.com/office/officeart/2005/8/layout/radial1"/>
    <dgm:cxn modelId="{1D2F4E44-7CB0-40F1-952F-47FB6CBD0130}" type="presParOf" srcId="{1544E41C-7C0B-4E37-BA4F-733E299AE969}" destId="{C8A444BA-F7CD-4F98-89F9-EC828377A0AE}" srcOrd="0" destOrd="0" presId="urn:microsoft.com/office/officeart/2005/8/layout/radial1"/>
    <dgm:cxn modelId="{A69A1774-6BA0-44B4-A9A8-19C9BC6D1C41}" type="presParOf" srcId="{5711BADF-6318-4AEB-AA95-1B39E8FA488A}" destId="{37C127B9-4938-4927-AA06-A65CD8F4CFB2}" srcOrd="8" destOrd="0" presId="urn:microsoft.com/office/officeart/2005/8/layout/radial1"/>
    <dgm:cxn modelId="{D7FDDA67-9170-4BA6-BD43-77FC7AE0BB1C}" type="presParOf" srcId="{5711BADF-6318-4AEB-AA95-1B39E8FA488A}" destId="{174EAAE4-1531-4C32-81E7-8A5C1F6ED760}" srcOrd="9" destOrd="0" presId="urn:microsoft.com/office/officeart/2005/8/layout/radial1"/>
    <dgm:cxn modelId="{6CE018A1-5F27-4FE9-8A06-09CA4E262113}" type="presParOf" srcId="{174EAAE4-1531-4C32-81E7-8A5C1F6ED760}" destId="{EC0E51D9-2FEF-4F00-9891-5E7362DBD140}" srcOrd="0" destOrd="0" presId="urn:microsoft.com/office/officeart/2005/8/layout/radial1"/>
    <dgm:cxn modelId="{A0420BE4-483E-47D2-BB77-7FAE4E3D80D3}" type="presParOf" srcId="{5711BADF-6318-4AEB-AA95-1B39E8FA488A}" destId="{F9C6CC30-1B19-4814-B022-3AD54E70A560}" srcOrd="10" destOrd="0" presId="urn:microsoft.com/office/officeart/2005/8/layout/radial1"/>
    <dgm:cxn modelId="{A9124254-49C6-4D75-ABE3-6B161ED27E45}" type="presParOf" srcId="{5711BADF-6318-4AEB-AA95-1B39E8FA488A}" destId="{062A8F46-F834-496B-862F-7CA6F5515DB9}" srcOrd="11" destOrd="0" presId="urn:microsoft.com/office/officeart/2005/8/layout/radial1"/>
    <dgm:cxn modelId="{D0D195EA-CD76-4B9A-9A79-FA0CC4C04D95}" type="presParOf" srcId="{062A8F46-F834-496B-862F-7CA6F5515DB9}" destId="{9E49331F-255F-45E0-8DFE-3D053A148DBA}" srcOrd="0" destOrd="0" presId="urn:microsoft.com/office/officeart/2005/8/layout/radial1"/>
    <dgm:cxn modelId="{55AD5712-F122-4A28-A85F-20081730C65D}" type="presParOf" srcId="{5711BADF-6318-4AEB-AA95-1B39E8FA488A}" destId="{7D77CBCD-F6F5-44D7-BB8A-FCA33E8DC2A4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E07875-04F2-4960-9289-6BC702F9164D}">
      <dsp:nvSpPr>
        <dsp:cNvPr id="0" name=""/>
        <dsp:cNvSpPr/>
      </dsp:nvSpPr>
      <dsp:spPr>
        <a:xfrm>
          <a:off x="482370" y="628"/>
          <a:ext cx="1490323" cy="1490323"/>
        </a:xfrm>
        <a:prstGeom prst="ellipse">
          <a:avLst/>
        </a:prstGeom>
        <a:solidFill>
          <a:srgbClr val="FFC000">
            <a:alpha val="5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82017" tIns="22860" rIns="82017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Form Teacher</a:t>
          </a:r>
        </a:p>
      </dsp:txBody>
      <dsp:txXfrm>
        <a:off x="700623" y="218881"/>
        <a:ext cx="1053817" cy="1053817"/>
      </dsp:txXfrm>
    </dsp:sp>
    <dsp:sp modelId="{D99B3465-76A0-4426-B4B3-1A958AAD2FA8}">
      <dsp:nvSpPr>
        <dsp:cNvPr id="0" name=""/>
        <dsp:cNvSpPr/>
      </dsp:nvSpPr>
      <dsp:spPr>
        <a:xfrm>
          <a:off x="1674629" y="628"/>
          <a:ext cx="1490323" cy="1490323"/>
        </a:xfrm>
        <a:prstGeom prst="ellipse">
          <a:avLst/>
        </a:prstGeom>
        <a:solidFill>
          <a:srgbClr val="FFC000">
            <a:alpha val="50000"/>
            <a:hueOff val="2598923"/>
            <a:satOff val="-11992"/>
            <a:lumOff val="441"/>
            <a:alphaOff val="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82017" tIns="22860" rIns="82017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Form Teacher</a:t>
          </a:r>
        </a:p>
      </dsp:txBody>
      <dsp:txXfrm>
        <a:off x="1892882" y="218881"/>
        <a:ext cx="1053817" cy="1053817"/>
      </dsp:txXfrm>
    </dsp:sp>
    <dsp:sp modelId="{BB72D6EC-4662-43A3-A8E1-CFDB151A16B1}">
      <dsp:nvSpPr>
        <dsp:cNvPr id="0" name=""/>
        <dsp:cNvSpPr/>
      </dsp:nvSpPr>
      <dsp:spPr>
        <a:xfrm>
          <a:off x="2866887" y="628"/>
          <a:ext cx="1490323" cy="1490323"/>
        </a:xfrm>
        <a:prstGeom prst="ellipse">
          <a:avLst/>
        </a:prstGeom>
        <a:solidFill>
          <a:srgbClr val="FFC000">
            <a:alpha val="50000"/>
            <a:hueOff val="5197846"/>
            <a:satOff val="-23984"/>
            <a:lumOff val="883"/>
            <a:alphaOff val="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82017" tIns="22860" rIns="82017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Form Teacher</a:t>
          </a:r>
        </a:p>
      </dsp:txBody>
      <dsp:txXfrm>
        <a:off x="3085140" y="218881"/>
        <a:ext cx="1053817" cy="1053817"/>
      </dsp:txXfrm>
    </dsp:sp>
    <dsp:sp modelId="{F414DA0B-D6B0-418D-A330-9B4A9C4C212E}">
      <dsp:nvSpPr>
        <dsp:cNvPr id="0" name=""/>
        <dsp:cNvSpPr/>
      </dsp:nvSpPr>
      <dsp:spPr>
        <a:xfrm>
          <a:off x="4059146" y="628"/>
          <a:ext cx="1490323" cy="1490323"/>
        </a:xfrm>
        <a:prstGeom prst="ellipse">
          <a:avLst/>
        </a:prstGeom>
        <a:solidFill>
          <a:srgbClr val="FFC000">
            <a:alpha val="50000"/>
            <a:hueOff val="7796769"/>
            <a:satOff val="-35976"/>
            <a:lumOff val="1324"/>
            <a:alphaOff val="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82017" tIns="22860" rIns="82017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Form Teacher</a:t>
          </a:r>
        </a:p>
      </dsp:txBody>
      <dsp:txXfrm>
        <a:off x="4277399" y="218881"/>
        <a:ext cx="1053817" cy="1053817"/>
      </dsp:txXfrm>
    </dsp:sp>
    <dsp:sp modelId="{F8C96EA5-543A-4B92-B007-D54E38525D26}">
      <dsp:nvSpPr>
        <dsp:cNvPr id="0" name=""/>
        <dsp:cNvSpPr/>
      </dsp:nvSpPr>
      <dsp:spPr>
        <a:xfrm>
          <a:off x="5251404" y="628"/>
          <a:ext cx="1490323" cy="1490323"/>
        </a:xfrm>
        <a:prstGeom prst="ellipse">
          <a:avLst/>
        </a:prstGeom>
        <a:solidFill>
          <a:srgbClr val="FFC000">
            <a:alpha val="50000"/>
            <a:hueOff val="10395692"/>
            <a:satOff val="-47968"/>
            <a:lumOff val="1765"/>
            <a:alphaOff val="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82017" tIns="22860" rIns="82017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Form Teacher</a:t>
          </a:r>
        </a:p>
      </dsp:txBody>
      <dsp:txXfrm>
        <a:off x="5469657" y="218881"/>
        <a:ext cx="1053817" cy="10538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39838D-DBC3-4FDF-A299-E7136A3AF3A2}">
      <dsp:nvSpPr>
        <dsp:cNvPr id="0" name=""/>
        <dsp:cNvSpPr/>
      </dsp:nvSpPr>
      <dsp:spPr>
        <a:xfrm>
          <a:off x="318788" y="0"/>
          <a:ext cx="1938952" cy="1691679"/>
        </a:xfrm>
        <a:prstGeom prst="ellipse">
          <a:avLst/>
        </a:prstGeom>
        <a:solidFill>
          <a:srgbClr val="70AD47">
            <a:alpha val="5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88899" tIns="20320" rIns="188899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Year Leader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Siobhan Costello</a:t>
          </a:r>
          <a:endParaRPr lang="en-US" sz="16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602741" y="247741"/>
        <a:ext cx="1371046" cy="11961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C90F2-7406-4110-A6B3-81B3C9492F0B}">
      <dsp:nvSpPr>
        <dsp:cNvPr id="0" name=""/>
        <dsp:cNvSpPr/>
      </dsp:nvSpPr>
      <dsp:spPr>
        <a:xfrm>
          <a:off x="383428" y="260"/>
          <a:ext cx="3597116" cy="359711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97961" tIns="60960" rIns="197961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CBAs</a:t>
          </a:r>
        </a:p>
      </dsp:txBody>
      <dsp:txXfrm>
        <a:off x="910213" y="527045"/>
        <a:ext cx="2543546" cy="2543546"/>
      </dsp:txXfrm>
    </dsp:sp>
    <dsp:sp modelId="{409CE9B5-C8FC-4046-A32C-5C43A2918697}">
      <dsp:nvSpPr>
        <dsp:cNvPr id="0" name=""/>
        <dsp:cNvSpPr/>
      </dsp:nvSpPr>
      <dsp:spPr>
        <a:xfrm>
          <a:off x="3261121" y="260"/>
          <a:ext cx="3597116" cy="359711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97961" tIns="40640" rIns="197961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Assessment Task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10% of summative grade</a:t>
          </a:r>
        </a:p>
      </dsp:txBody>
      <dsp:txXfrm>
        <a:off x="3787906" y="527045"/>
        <a:ext cx="2543546" cy="2543546"/>
      </dsp:txXfrm>
    </dsp:sp>
    <dsp:sp modelId="{F356F6B0-7133-4604-8B6E-86FA2D98F805}">
      <dsp:nvSpPr>
        <dsp:cNvPr id="0" name=""/>
        <dsp:cNvSpPr/>
      </dsp:nvSpPr>
      <dsp:spPr>
        <a:xfrm>
          <a:off x="6138814" y="260"/>
          <a:ext cx="3597116" cy="359711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97961" tIns="40640" rIns="197961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Final Assessment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90% of summative grade</a:t>
          </a:r>
        </a:p>
      </dsp:txBody>
      <dsp:txXfrm>
        <a:off x="6665599" y="527045"/>
        <a:ext cx="2543546" cy="25435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405FFF-1C16-42B1-BFA2-3041302CDF32}">
      <dsp:nvSpPr>
        <dsp:cNvPr id="0" name=""/>
        <dsp:cNvSpPr/>
      </dsp:nvSpPr>
      <dsp:spPr>
        <a:xfrm>
          <a:off x="3317797" y="1963130"/>
          <a:ext cx="1492405" cy="149240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What do successful students do?</a:t>
          </a:r>
        </a:p>
      </dsp:txBody>
      <dsp:txXfrm>
        <a:off x="3536355" y="2181688"/>
        <a:ext cx="1055289" cy="1055289"/>
      </dsp:txXfrm>
    </dsp:sp>
    <dsp:sp modelId="{75ECCF9A-A39B-4BD6-9A9B-F3C2B4186F8D}">
      <dsp:nvSpPr>
        <dsp:cNvPr id="0" name=""/>
        <dsp:cNvSpPr/>
      </dsp:nvSpPr>
      <dsp:spPr>
        <a:xfrm rot="16200000">
          <a:off x="3838366" y="1720972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52718" y="1726216"/>
        <a:ext cx="22563" cy="22563"/>
      </dsp:txXfrm>
    </dsp:sp>
    <dsp:sp modelId="{24B31666-6790-4ECF-92F6-50BB0842FE27}">
      <dsp:nvSpPr>
        <dsp:cNvPr id="0" name=""/>
        <dsp:cNvSpPr/>
      </dsp:nvSpPr>
      <dsp:spPr>
        <a:xfrm>
          <a:off x="3317797" y="19459"/>
          <a:ext cx="1492405" cy="149240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Participate in extra-curricular activities</a:t>
          </a:r>
        </a:p>
      </dsp:txBody>
      <dsp:txXfrm>
        <a:off x="3536355" y="238017"/>
        <a:ext cx="1055289" cy="1055289"/>
      </dsp:txXfrm>
    </dsp:sp>
    <dsp:sp modelId="{BF2FDEBB-4F90-4B67-805C-984147753628}">
      <dsp:nvSpPr>
        <dsp:cNvPr id="0" name=""/>
        <dsp:cNvSpPr/>
      </dsp:nvSpPr>
      <dsp:spPr>
        <a:xfrm rot="19800000">
          <a:off x="4680001" y="2206890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94352" y="2212133"/>
        <a:ext cx="22563" cy="22563"/>
      </dsp:txXfrm>
    </dsp:sp>
    <dsp:sp modelId="{4D85E306-FA24-47E3-B2D2-1346DC235790}">
      <dsp:nvSpPr>
        <dsp:cNvPr id="0" name=""/>
        <dsp:cNvSpPr/>
      </dsp:nvSpPr>
      <dsp:spPr>
        <a:xfrm>
          <a:off x="5001066" y="991295"/>
          <a:ext cx="1492405" cy="149240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Read, read, read</a:t>
          </a:r>
        </a:p>
      </dsp:txBody>
      <dsp:txXfrm>
        <a:off x="5219624" y="1209853"/>
        <a:ext cx="1055289" cy="1055289"/>
      </dsp:txXfrm>
    </dsp:sp>
    <dsp:sp modelId="{52F0E567-CA90-4DBB-B6FD-35CCD6E81292}">
      <dsp:nvSpPr>
        <dsp:cNvPr id="0" name=""/>
        <dsp:cNvSpPr/>
      </dsp:nvSpPr>
      <dsp:spPr>
        <a:xfrm rot="1800000">
          <a:off x="4680001" y="3178726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94352" y="3183969"/>
        <a:ext cx="22563" cy="22563"/>
      </dsp:txXfrm>
    </dsp:sp>
    <dsp:sp modelId="{5112CAF2-3182-4E4A-B0D9-85CB31BBA14E}">
      <dsp:nvSpPr>
        <dsp:cNvPr id="0" name=""/>
        <dsp:cNvSpPr/>
      </dsp:nvSpPr>
      <dsp:spPr>
        <a:xfrm>
          <a:off x="5001066" y="2934966"/>
          <a:ext cx="1492405" cy="149240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Attend school on time</a:t>
          </a:r>
        </a:p>
      </dsp:txBody>
      <dsp:txXfrm>
        <a:off x="5219624" y="3153524"/>
        <a:ext cx="1055289" cy="1055289"/>
      </dsp:txXfrm>
    </dsp:sp>
    <dsp:sp modelId="{1544E41C-7C0B-4E37-BA4F-733E299AE969}">
      <dsp:nvSpPr>
        <dsp:cNvPr id="0" name=""/>
        <dsp:cNvSpPr/>
      </dsp:nvSpPr>
      <dsp:spPr>
        <a:xfrm rot="5400000">
          <a:off x="3838366" y="3664644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52718" y="3669887"/>
        <a:ext cx="22563" cy="22563"/>
      </dsp:txXfrm>
    </dsp:sp>
    <dsp:sp modelId="{37C127B9-4938-4927-AA06-A65CD8F4CFB2}">
      <dsp:nvSpPr>
        <dsp:cNvPr id="0" name=""/>
        <dsp:cNvSpPr/>
      </dsp:nvSpPr>
      <dsp:spPr>
        <a:xfrm>
          <a:off x="3317797" y="3906802"/>
          <a:ext cx="1492405" cy="149240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Take ownership of their learning</a:t>
          </a:r>
        </a:p>
      </dsp:txBody>
      <dsp:txXfrm>
        <a:off x="3536355" y="4125360"/>
        <a:ext cx="1055289" cy="1055289"/>
      </dsp:txXfrm>
    </dsp:sp>
    <dsp:sp modelId="{174EAAE4-1531-4C32-81E7-8A5C1F6ED760}">
      <dsp:nvSpPr>
        <dsp:cNvPr id="0" name=""/>
        <dsp:cNvSpPr/>
      </dsp:nvSpPr>
      <dsp:spPr>
        <a:xfrm rot="9278586">
          <a:off x="2875242" y="3128105"/>
          <a:ext cx="540481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540481" y="1652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131971" y="3131118"/>
        <a:ext cx="27024" cy="27024"/>
      </dsp:txXfrm>
    </dsp:sp>
    <dsp:sp modelId="{F9C6CC30-1B19-4814-B022-3AD54E70A560}">
      <dsp:nvSpPr>
        <dsp:cNvPr id="0" name=""/>
        <dsp:cNvSpPr/>
      </dsp:nvSpPr>
      <dsp:spPr>
        <a:xfrm>
          <a:off x="1480764" y="2833725"/>
          <a:ext cx="1492405" cy="1492405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Limit screen time</a:t>
          </a:r>
        </a:p>
      </dsp:txBody>
      <dsp:txXfrm>
        <a:off x="1699322" y="3052283"/>
        <a:ext cx="1055289" cy="1055289"/>
      </dsp:txXfrm>
    </dsp:sp>
    <dsp:sp modelId="{062A8F46-F834-496B-862F-7CA6F5515DB9}">
      <dsp:nvSpPr>
        <dsp:cNvPr id="0" name=""/>
        <dsp:cNvSpPr/>
      </dsp:nvSpPr>
      <dsp:spPr>
        <a:xfrm rot="12600000">
          <a:off x="2996732" y="2206890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211083" y="2212133"/>
        <a:ext cx="22563" cy="22563"/>
      </dsp:txXfrm>
    </dsp:sp>
    <dsp:sp modelId="{7D77CBCD-F6F5-44D7-BB8A-FCA33E8DC2A4}">
      <dsp:nvSpPr>
        <dsp:cNvPr id="0" name=""/>
        <dsp:cNvSpPr/>
      </dsp:nvSpPr>
      <dsp:spPr>
        <a:xfrm>
          <a:off x="1634528" y="991295"/>
          <a:ext cx="1492405" cy="149240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Find a quiet place</a:t>
          </a:r>
        </a:p>
      </dsp:txBody>
      <dsp:txXfrm>
        <a:off x="1853086" y="1209853"/>
        <a:ext cx="1055289" cy="1055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CE7418-43E6-4DD1-A8C3-188EDD7C03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FFE795-DE31-4110-B55C-39148F0705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4EDD6-61CD-48B0-BE92-424E486F48C1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D40FB4-8389-4B24-A8ED-B8A584FB7C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3ABA82-B56B-4AE9-AFC0-ED026B9D3E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663BB-F171-432B-AE5E-BBF6C907625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307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A6834-CB91-4677-8632-793201914598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B54D2-17DE-4012-98AC-CCD50165CBF1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13804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0B51-5773-4B6B-983C-84CD76355D76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4F74-7F11-4A5B-B98D-5503F831C4FA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8422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0B51-5773-4B6B-983C-84CD76355D76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4F74-7F11-4A5B-B98D-5503F831C4FA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41666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0B51-5773-4B6B-983C-84CD76355D76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4F74-7F11-4A5B-B98D-5503F831C4FA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53575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0B51-5773-4B6B-983C-84CD76355D76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4F74-7F11-4A5B-B98D-5503F831C4FA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39879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0B51-5773-4B6B-983C-84CD76355D76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4F74-7F11-4A5B-B98D-5503F831C4FA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65584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0B51-5773-4B6B-983C-84CD76355D76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4F74-7F11-4A5B-B98D-5503F831C4FA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35872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0B51-5773-4B6B-983C-84CD76355D76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4F74-7F11-4A5B-B98D-5503F831C4FA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4876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0B51-5773-4B6B-983C-84CD76355D76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4F74-7F11-4A5B-B98D-5503F831C4FA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8769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0B51-5773-4B6B-983C-84CD76355D76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4F74-7F11-4A5B-B98D-5503F831C4FA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90426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0B51-5773-4B6B-983C-84CD76355D76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4F74-7F11-4A5B-B98D-5503F831C4FA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8779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0B51-5773-4B6B-983C-84CD76355D76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4F74-7F11-4A5B-B98D-5503F831C4FA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395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F0B51-5773-4B6B-983C-84CD76355D76}" type="datetimeFigureOut">
              <a:rPr lang="en-IE" smtClean="0"/>
              <a:t>01/04/2019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E4F74-7F11-4A5B-B98D-5503F831C4FA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2182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siobhan.costello@newparkschool.i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5527EE8-9094-4866-A592-E52CA7C544D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63750" y="765175"/>
            <a:ext cx="7772400" cy="1555750"/>
          </a:xfrm>
        </p:spPr>
        <p:txBody>
          <a:bodyPr/>
          <a:lstStyle/>
          <a:p>
            <a:pPr eaLnBrk="1" hangingPunct="1">
              <a:defRPr/>
            </a:pPr>
            <a:r>
              <a:rPr lang="en-IE" sz="4800" dirty="0">
                <a:latin typeface="+mn-lt"/>
              </a:rPr>
              <a:t>First Year Information Evening</a:t>
            </a:r>
            <a:endParaRPr lang="en-GB" sz="4800" dirty="0">
              <a:latin typeface="+mn-lt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D5A50A3-0717-440D-956D-31753B7B02F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640013" y="2492375"/>
            <a:ext cx="6629400" cy="303530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l" eaLnBrk="1" hangingPunct="1"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Wednesday</a:t>
            </a:r>
            <a:r>
              <a:rPr lang="en-US" sz="3600" dirty="0">
                <a:cs typeface="Times New Roman" pitchFamily="18" charset="0"/>
              </a:rPr>
              <a:t> 20</a:t>
            </a:r>
            <a:r>
              <a:rPr lang="en-US" sz="3600" baseline="30000" dirty="0">
                <a:cs typeface="Times New Roman" pitchFamily="18" charset="0"/>
              </a:rPr>
              <a:t>th </a:t>
            </a:r>
            <a:r>
              <a:rPr lang="en-US" sz="3600" dirty="0">
                <a:cs typeface="Times New Roman" pitchFamily="18" charset="0"/>
              </a:rPr>
              <a:t>March 2019</a:t>
            </a:r>
          </a:p>
          <a:p>
            <a:pPr eaLnBrk="1" hangingPunct="1">
              <a:defRPr/>
            </a:pPr>
            <a:endParaRPr lang="en-US" dirty="0"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sz="5400" dirty="0">
                <a:cs typeface="Times New Roman" pitchFamily="18" charset="0"/>
              </a:rPr>
              <a:t>WELCOME!</a:t>
            </a:r>
          </a:p>
          <a:p>
            <a:pPr eaLnBrk="1" hangingPunct="1">
              <a:defRPr/>
            </a:pPr>
            <a:r>
              <a:rPr lang="en-US" dirty="0">
                <a:cs typeface="Times New Roman" pitchFamily="18" charset="0"/>
              </a:rPr>
              <a:t> </a:t>
            </a:r>
          </a:p>
          <a:p>
            <a:pPr eaLnBrk="1" hangingPunct="1">
              <a:defRPr/>
            </a:pPr>
            <a:endParaRPr lang="en-GB" dirty="0"/>
          </a:p>
          <a:p>
            <a:pPr eaLnBrk="1" hangingPunct="1"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9109305"/>
      </p:ext>
    </p:extLst>
  </p:cSld>
  <p:clrMapOvr>
    <a:masterClrMapping/>
  </p:clrMapOvr>
  <p:transition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AADD4E1-CC0D-45DE-8954-90F4088DA51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51088" y="692150"/>
            <a:ext cx="7772400" cy="1441450"/>
          </a:xfrm>
        </p:spPr>
        <p:txBody>
          <a:bodyPr/>
          <a:lstStyle/>
          <a:p>
            <a:pPr eaLnBrk="1" hangingPunct="1">
              <a:defRPr/>
            </a:pPr>
            <a:r>
              <a:rPr lang="en-IE" sz="4000" dirty="0">
                <a:latin typeface="+mn-lt"/>
              </a:rPr>
              <a:t>Information Evening: Introductions</a:t>
            </a:r>
            <a:endParaRPr lang="en-GB" sz="4000" dirty="0">
              <a:latin typeface="+mn-lt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D00B2F62-64F9-4C38-82EE-F4A266276DF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08214" y="2295526"/>
            <a:ext cx="8154987" cy="3038475"/>
          </a:xfrm>
        </p:spPr>
        <p:txBody>
          <a:bodyPr/>
          <a:lstStyle/>
          <a:p>
            <a:pPr algn="l" eaLnBrk="1" hangingPunct="1"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defRPr/>
            </a:pPr>
            <a:r>
              <a:rPr lang="en-US" sz="2800" dirty="0">
                <a:cs typeface="Times New Roman" pitchFamily="18" charset="0"/>
              </a:rPr>
              <a:t>Derek Lowry			Principal</a:t>
            </a:r>
          </a:p>
          <a:p>
            <a:pPr algn="l" eaLnBrk="1" hangingPunct="1">
              <a:defRPr/>
            </a:pPr>
            <a:r>
              <a:rPr lang="en-US" sz="2800" dirty="0">
                <a:cs typeface="Times New Roman" pitchFamily="18" charset="0"/>
              </a:rPr>
              <a:t>Year Leader			Siobhan Costello</a:t>
            </a:r>
          </a:p>
          <a:p>
            <a:pPr algn="l" eaLnBrk="1" hangingPunct="1">
              <a:defRPr/>
            </a:pPr>
            <a:endParaRPr lang="en-US" sz="2800" dirty="0">
              <a:cs typeface="Times New Roman" pitchFamily="18" charset="0"/>
            </a:endParaRPr>
          </a:p>
          <a:p>
            <a:pPr algn="l" eaLnBrk="1" hangingPunct="1">
              <a:defRPr/>
            </a:pPr>
            <a:endParaRPr lang="en-US" sz="2800" dirty="0">
              <a:cs typeface="Times New Roman" pitchFamily="18" charset="0"/>
            </a:endParaRPr>
          </a:p>
          <a:p>
            <a:pPr algn="l" eaLnBrk="1" hangingPunct="1">
              <a:defRPr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37653"/>
      </p:ext>
    </p:extLst>
  </p:cSld>
  <p:clrMapOvr>
    <a:masterClrMapping/>
  </p:clrMapOvr>
  <p:transition advTm="2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1FF04CBD-BD9F-4F4B-AB1C-36C9CCA011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1173162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>
                <a:solidFill>
                  <a:schemeClr val="tx1"/>
                </a:solidFill>
                <a:latin typeface="+mn-lt"/>
              </a:rPr>
              <a:t>Aims for First Year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7C34444C-8DE8-4560-B248-BC97582B38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57400" y="1447801"/>
            <a:ext cx="8458200" cy="471973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dirty="0"/>
              <a:t>Settle in and enjoy coming to school</a:t>
            </a:r>
          </a:p>
          <a:p>
            <a:pPr eaLnBrk="1" hangingPunct="1">
              <a:defRPr/>
            </a:pPr>
            <a:r>
              <a:rPr lang="en-GB" dirty="0"/>
              <a:t>Set good patterns of participation and achievement in classwork and homework</a:t>
            </a:r>
            <a:r>
              <a:rPr lang="en-IE" dirty="0"/>
              <a:t> in order to achieve potential</a:t>
            </a:r>
            <a:endParaRPr lang="en-GB" dirty="0"/>
          </a:p>
          <a:p>
            <a:pPr eaLnBrk="1" hangingPunct="1">
              <a:defRPr/>
            </a:pPr>
            <a:r>
              <a:rPr lang="en-GB" dirty="0"/>
              <a:t>Participate in extra curricular activities</a:t>
            </a:r>
          </a:p>
          <a:p>
            <a:pPr>
              <a:defRPr/>
            </a:pPr>
            <a:r>
              <a:rPr lang="en-GB" dirty="0"/>
              <a:t>To enable each student to reach their potential over their 6 years in the school and follow the course of their choice</a:t>
            </a:r>
          </a:p>
          <a:p>
            <a:pPr>
              <a:defRPr/>
            </a:pPr>
            <a:r>
              <a:rPr lang="en-GB" dirty="0"/>
              <a:t>To enable each student to become an independent learner</a:t>
            </a:r>
          </a:p>
          <a:p>
            <a:pPr>
              <a:defRPr/>
            </a:pPr>
            <a:r>
              <a:rPr lang="en-GB" dirty="0">
                <a:latin typeface="Times New Roman" pitchFamily="18" charset="0"/>
              </a:rPr>
              <a:t>To encourage critical thinking</a:t>
            </a:r>
          </a:p>
        </p:txBody>
      </p:sp>
    </p:spTree>
    <p:extLst>
      <p:ext uri="{BB962C8B-B14F-4D97-AF65-F5344CB8AC3E}">
        <p14:creationId xmlns:p14="http://schemas.microsoft.com/office/powerpoint/2010/main" val="1912661897"/>
      </p:ext>
    </p:extLst>
  </p:cSld>
  <p:clrMapOvr>
    <a:masterClrMapping/>
  </p:clrMapOvr>
  <p:transition advTm="2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0EB10-D636-4EC1-87AB-9664A9451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88035-A58F-4194-A3D2-A2F1760DE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To facilitate creativity </a:t>
            </a:r>
          </a:p>
          <a:p>
            <a:r>
              <a:rPr lang="en-IE" dirty="0"/>
              <a:t>To promote well-being</a:t>
            </a:r>
          </a:p>
          <a:p>
            <a:r>
              <a:rPr lang="en-IE" dirty="0"/>
              <a:t>To develop and maintain good practice and high standards in the content and presentation of work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6233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1" name="Rectangle 5">
            <a:extLst>
              <a:ext uri="{FF2B5EF4-FFF2-40B4-BE49-F238E27FC236}">
                <a16:creationId xmlns:a16="http://schemas.microsoft.com/office/drawing/2014/main" id="{0B134CA1-8C2A-4BF5-AB83-C082701538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IE" sz="3600" dirty="0">
                <a:latin typeface="+mn-lt"/>
                <a:cs typeface="Times New Roman" pitchFamily="18" charset="0"/>
              </a:rPr>
              <a:t>Transition from Primary to Secondary – Key Issues</a:t>
            </a:r>
            <a:endParaRPr lang="en-GB" sz="3600" dirty="0">
              <a:latin typeface="+mn-lt"/>
              <a:cs typeface="Times New Roman" pitchFamily="18" charset="0"/>
            </a:endParaRPr>
          </a:p>
        </p:txBody>
      </p:sp>
      <p:sp>
        <p:nvSpPr>
          <p:cNvPr id="91142" name="Rectangle 6">
            <a:extLst>
              <a:ext uri="{FF2B5EF4-FFF2-40B4-BE49-F238E27FC236}">
                <a16:creationId xmlns:a16="http://schemas.microsoft.com/office/drawing/2014/main" id="{628F0E7F-1432-4E01-8126-DD15C5C25E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981201"/>
            <a:ext cx="8229600" cy="4144963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GB" dirty="0"/>
              <a:t>Numbers, building and people</a:t>
            </a:r>
            <a:r>
              <a:rPr lang="en-IE" dirty="0"/>
              <a:t> – Much bigger than in primary</a:t>
            </a:r>
            <a:endParaRPr lang="en-GB" dirty="0"/>
          </a:p>
          <a:p>
            <a:pPr eaLnBrk="1" hangingPunct="1">
              <a:defRPr/>
            </a:pPr>
            <a:r>
              <a:rPr lang="en-GB" dirty="0"/>
              <a:t>Friends</a:t>
            </a:r>
            <a:r>
              <a:rPr lang="en-IE" dirty="0"/>
              <a:t> – making new, keeping old (significant issues from same school – contact year leader: </a:t>
            </a:r>
            <a:r>
              <a:rPr lang="en-IE" dirty="0">
                <a:hlinkClick r:id="rId2"/>
              </a:rPr>
              <a:t>siobhan.costello@newparkschool.ie</a:t>
            </a:r>
            <a:r>
              <a:rPr lang="en-IE" dirty="0"/>
              <a:t> by the end of April 2019.)</a:t>
            </a:r>
          </a:p>
          <a:p>
            <a:pPr eaLnBrk="1" hangingPunct="1">
              <a:defRPr/>
            </a:pPr>
            <a:r>
              <a:rPr lang="en-IE" dirty="0"/>
              <a:t>Curriculum – Still significant differences; pace of learning faster and broader  </a:t>
            </a:r>
          </a:p>
          <a:p>
            <a:pPr marL="0" indent="0">
              <a:buNone/>
              <a:defRPr/>
            </a:pPr>
            <a:r>
              <a:rPr lang="en-IE" dirty="0"/>
              <a:t>Active learning methodologies becoming common at 2</a:t>
            </a:r>
            <a:r>
              <a:rPr lang="en-IE" baseline="30000" dirty="0"/>
              <a:t>nd</a:t>
            </a:r>
            <a:r>
              <a:rPr lang="en-IE" dirty="0"/>
              <a:t> Level </a:t>
            </a:r>
          </a:p>
          <a:p>
            <a:pPr eaLnBrk="1" hangingPunct="1">
              <a:defRPr/>
            </a:pPr>
            <a:endParaRPr lang="en-IE" dirty="0"/>
          </a:p>
          <a:p>
            <a:pPr eaLnBrk="1" hangingPunct="1">
              <a:defRPr/>
            </a:pPr>
            <a:endParaRPr lang="en-GB" dirty="0"/>
          </a:p>
          <a:p>
            <a:pPr eaLnBrk="1" hangingPunct="1"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1253371"/>
      </p:ext>
    </p:extLst>
  </p:cSld>
  <p:clrMapOvr>
    <a:masterClrMapping/>
  </p:clrMapOvr>
  <p:transition advTm="2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1C0FE34F-21BB-4BE3-9FF8-85FB1CC9C1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IE" dirty="0">
                <a:latin typeface="+mn-lt"/>
              </a:rPr>
              <a:t>Transition – day to day</a:t>
            </a:r>
            <a:endParaRPr lang="en-GB" dirty="0">
              <a:latin typeface="+mn-lt"/>
            </a:endParaRPr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DFF9A47A-6B98-4CED-957D-8E8C7E8915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371601"/>
            <a:ext cx="8686800" cy="4754563"/>
          </a:xfrm>
        </p:spPr>
        <p:txBody>
          <a:bodyPr/>
          <a:lstStyle/>
          <a:p>
            <a:pPr eaLnBrk="1" hangingPunct="1">
              <a:defRPr/>
            </a:pPr>
            <a:endParaRPr lang="en-IE" dirty="0"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en-IE" dirty="0"/>
              <a:t>Less movement between rooms in Primary</a:t>
            </a:r>
          </a:p>
          <a:p>
            <a:pPr eaLnBrk="1" hangingPunct="1">
              <a:defRPr/>
            </a:pPr>
            <a:r>
              <a:rPr lang="en-IE" dirty="0"/>
              <a:t>Possibly more movement within the classroom</a:t>
            </a:r>
          </a:p>
          <a:p>
            <a:pPr eaLnBrk="1" hangingPunct="1">
              <a:defRPr/>
            </a:pPr>
            <a:r>
              <a:rPr lang="en-IE" dirty="0"/>
              <a:t>Finding their way around the school</a:t>
            </a:r>
          </a:p>
          <a:p>
            <a:pPr eaLnBrk="1" hangingPunct="1">
              <a:defRPr/>
            </a:pPr>
            <a:r>
              <a:rPr lang="en-IE" dirty="0"/>
              <a:t>Significant increase in the number of subjects studied</a:t>
            </a:r>
          </a:p>
          <a:p>
            <a:pPr eaLnBrk="1" hangingPunct="1">
              <a:defRPr/>
            </a:pPr>
            <a:r>
              <a:rPr lang="en-IE" dirty="0"/>
              <a:t>Previously interaction with one or two significant adults outside the family – now maybe a dozen different adults during the week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GB" dirty="0">
              <a:latin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GB" dirty="0"/>
          </a:p>
          <a:p>
            <a:pPr eaLnBrk="1" hangingPunct="1">
              <a:buFontTx/>
              <a:buNone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9512827"/>
      </p:ext>
    </p:extLst>
  </p:cSld>
  <p:clrMapOvr>
    <a:masterClrMapping/>
  </p:clrMapOvr>
  <p:transition advTm="2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B3D8BA44-68EB-42BD-B063-C30E212039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IE" dirty="0">
                <a:latin typeface="+mn-lt"/>
              </a:rPr>
              <a:t>Transition - Peers</a:t>
            </a:r>
            <a:endParaRPr lang="en-GB" dirty="0">
              <a:latin typeface="+mn-lt"/>
            </a:endParaRPr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A9DD0C23-A339-464C-AA2A-1628C1ACFC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IE" dirty="0">
                <a:latin typeface="Times New Roman" pitchFamily="18" charset="0"/>
              </a:rPr>
              <a:t>Changing from child to adolescent</a:t>
            </a:r>
          </a:p>
          <a:p>
            <a:pPr eaLnBrk="1" hangingPunct="1">
              <a:defRPr/>
            </a:pPr>
            <a:r>
              <a:rPr lang="en-IE" dirty="0">
                <a:latin typeface="Times New Roman" pitchFamily="18" charset="0"/>
              </a:rPr>
              <a:t>Growing influence of peers </a:t>
            </a:r>
          </a:p>
          <a:p>
            <a:pPr eaLnBrk="1" hangingPunct="1">
              <a:defRPr/>
            </a:pPr>
            <a:r>
              <a:rPr lang="en-IE" dirty="0">
                <a:latin typeface="Times New Roman" pitchFamily="18" charset="0"/>
              </a:rPr>
              <a:t>Who do they make friends with?</a:t>
            </a:r>
          </a:p>
          <a:p>
            <a:pPr eaLnBrk="1" hangingPunct="1">
              <a:defRPr/>
            </a:pPr>
            <a:r>
              <a:rPr lang="en-IE" dirty="0">
                <a:latin typeface="Times New Roman" pitchFamily="18" charset="0"/>
              </a:rPr>
              <a:t>Coming to school and going home from school? </a:t>
            </a:r>
          </a:p>
          <a:p>
            <a:pPr eaLnBrk="1" hangingPunct="1">
              <a:defRPr/>
            </a:pPr>
            <a:r>
              <a:rPr lang="en-IE" dirty="0">
                <a:latin typeface="Times New Roman" pitchFamily="18" charset="0"/>
              </a:rPr>
              <a:t>More freedom, less direct parental supervision</a:t>
            </a:r>
          </a:p>
          <a:p>
            <a:pPr eaLnBrk="1" hangingPunct="1">
              <a:defRPr/>
            </a:pPr>
            <a:r>
              <a:rPr lang="en-IE" dirty="0">
                <a:latin typeface="Times New Roman" pitchFamily="18" charset="0"/>
              </a:rPr>
              <a:t>Talk to your child about their day</a:t>
            </a:r>
          </a:p>
          <a:p>
            <a:pPr eaLnBrk="1" hangingPunct="1">
              <a:defRPr/>
            </a:pPr>
            <a:r>
              <a:rPr lang="en-IE" dirty="0">
                <a:latin typeface="Times New Roman" pitchFamily="18" charset="0"/>
              </a:rPr>
              <a:t>Advise making contact with other parents</a:t>
            </a:r>
            <a:endParaRPr lang="en-GB" dirty="0">
              <a:latin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GB" dirty="0"/>
          </a:p>
          <a:p>
            <a:pPr eaLnBrk="1" hangingPunct="1">
              <a:buFontTx/>
              <a:buChar char="•"/>
              <a:defRPr/>
            </a:pPr>
            <a:endParaRPr lang="en-GB" dirty="0"/>
          </a:p>
          <a:p>
            <a:pPr eaLnBrk="1" hangingPunct="1">
              <a:buFontTx/>
              <a:buChar char="•"/>
              <a:defRPr/>
            </a:pPr>
            <a:endParaRPr lang="en-US" dirty="0"/>
          </a:p>
          <a:p>
            <a:pPr eaLnBrk="1" hangingPunct="1">
              <a:defRPr/>
            </a:pPr>
            <a:endParaRPr lang="en-US" sz="2400" dirty="0">
              <a:cs typeface="Times New Roman" pitchFamily="18" charset="0"/>
            </a:endParaRPr>
          </a:p>
          <a:p>
            <a:pPr eaLnBrk="1" hangingPunct="1">
              <a:defRPr/>
            </a:pPr>
            <a:endParaRPr lang="en-US" sz="54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855921"/>
      </p:ext>
    </p:extLst>
  </p:cSld>
  <p:clrMapOvr>
    <a:masterClrMapping/>
  </p:clrMapOvr>
  <p:transition advTm="2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1026">
            <a:extLst>
              <a:ext uri="{FF2B5EF4-FFF2-40B4-BE49-F238E27FC236}">
                <a16:creationId xmlns:a16="http://schemas.microsoft.com/office/drawing/2014/main" id="{FCF798D5-5599-4233-9C94-284055912C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86065"/>
            <a:ext cx="10515600" cy="1325563"/>
          </a:xfrm>
        </p:spPr>
        <p:txBody>
          <a:bodyPr/>
          <a:lstStyle/>
          <a:p>
            <a:pPr algn="l" eaLnBrk="1" hangingPunct="1">
              <a:defRPr/>
            </a:pPr>
            <a:r>
              <a:rPr lang="en-IE" dirty="0">
                <a:latin typeface="+mn-lt"/>
              </a:rPr>
              <a:t>Transition - organisation</a:t>
            </a:r>
            <a:endParaRPr lang="en-GB" dirty="0">
              <a:latin typeface="+mn-lt"/>
            </a:endParaRPr>
          </a:p>
        </p:txBody>
      </p:sp>
      <p:sp>
        <p:nvSpPr>
          <p:cNvPr id="154627" name="Rectangle 1027">
            <a:extLst>
              <a:ext uri="{FF2B5EF4-FFF2-40B4-BE49-F238E27FC236}">
                <a16:creationId xmlns:a16="http://schemas.microsoft.com/office/drawing/2014/main" id="{A38B37BE-5F3C-4C6D-8A7D-453F8EA7DA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IE" dirty="0"/>
              <a:t>Compared with primary much more personal responsibility for homework, books and equipment; </a:t>
            </a:r>
            <a:r>
              <a:rPr lang="en-IE" sz="1700" dirty="0"/>
              <a:t>“much more responsibility to remember stuff, like, remembering what homework to do and for when, and getting to your locker on time” </a:t>
            </a:r>
          </a:p>
          <a:p>
            <a:pPr eaLnBrk="1" hangingPunct="1">
              <a:defRPr/>
            </a:pPr>
            <a:r>
              <a:rPr lang="en-IE" dirty="0"/>
              <a:t>Proper use of journal and lockers will help </a:t>
            </a:r>
          </a:p>
          <a:p>
            <a:pPr eaLnBrk="1" hangingPunct="1">
              <a:defRPr/>
            </a:pPr>
            <a:r>
              <a:rPr lang="en-IE" dirty="0"/>
              <a:t>Put a copy of the timetable in a clear and visible spot at home; </a:t>
            </a:r>
            <a:r>
              <a:rPr lang="en-IE" b="1" u="sng" dirty="0"/>
              <a:t>label books &amp; clothes</a:t>
            </a:r>
          </a:p>
          <a:p>
            <a:pPr eaLnBrk="1" hangingPunct="1">
              <a:defRPr/>
            </a:pPr>
            <a:r>
              <a:rPr lang="en-IE" dirty="0"/>
              <a:t>Parental assistance vital; close supervision in first few months pays dividends</a:t>
            </a:r>
          </a:p>
          <a:p>
            <a:pPr eaLnBrk="1" hangingPunct="1">
              <a:defRPr/>
            </a:pPr>
            <a:r>
              <a:rPr lang="en-IE" dirty="0"/>
              <a:t>Contact form teacher if there are any issues.</a:t>
            </a:r>
          </a:p>
          <a:p>
            <a:pPr marL="0" indent="0">
              <a:buNone/>
              <a:defRPr/>
            </a:pPr>
            <a:endParaRPr lang="en-GB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260666"/>
      </p:ext>
    </p:extLst>
  </p:cSld>
  <p:clrMapOvr>
    <a:masterClrMapping/>
  </p:clrMapOvr>
  <p:transition advTm="2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37122406"/>
              </p:ext>
            </p:extLst>
          </p:nvPr>
        </p:nvGraphicFramePr>
        <p:xfrm>
          <a:off x="2569325" y="4939129"/>
          <a:ext cx="7224099" cy="1491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68728579"/>
              </p:ext>
            </p:extLst>
          </p:nvPr>
        </p:nvGraphicFramePr>
        <p:xfrm>
          <a:off x="4807528" y="3389435"/>
          <a:ext cx="3432442" cy="1896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1721" y="3239592"/>
            <a:ext cx="2020316" cy="2239881"/>
            <a:chOff x="1182603" y="-798"/>
            <a:chExt cx="2419052" cy="2419052"/>
          </a:xfrm>
          <a:scene3d>
            <a:camera prst="orthographicFront"/>
            <a:lightRig rig="flat" dir="t"/>
          </a:scene3d>
        </p:grpSpPr>
        <p:sp>
          <p:nvSpPr>
            <p:cNvPr id="5" name="Oval 4"/>
            <p:cNvSpPr/>
            <p:nvPr/>
          </p:nvSpPr>
          <p:spPr>
            <a:xfrm>
              <a:off x="1182603" y="-798"/>
              <a:ext cx="2419052" cy="2419052"/>
            </a:xfrm>
            <a:prstGeom prst="ellipse">
              <a:avLst/>
            </a:prstGeom>
            <a:solidFill>
              <a:srgbClr val="FF66FF">
                <a:alpha val="49804"/>
              </a:srgbClr>
            </a:solidFill>
            <a:ln>
              <a:noFill/>
            </a:ln>
            <a:effectLst/>
            <a:sp3d prstMaterial="plastic">
              <a:bevelT w="120900" h="88900"/>
              <a:bevelB w="88900" h="31750" prst="angle"/>
            </a:sp3d>
          </p:spPr>
        </p:sp>
        <p:sp>
          <p:nvSpPr>
            <p:cNvPr id="6" name="Oval 4"/>
            <p:cNvSpPr txBox="1"/>
            <p:nvPr/>
          </p:nvSpPr>
          <p:spPr>
            <a:xfrm>
              <a:off x="1284477" y="298202"/>
              <a:ext cx="2100324" cy="1824507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33129" tIns="35560" rIns="133129" bIns="35560" numCol="1" spcCol="1270" anchor="ctr" anchorCtr="0">
              <a:noAutofit/>
            </a:bodyPr>
            <a:lstStyle/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SEN </a:t>
              </a:r>
              <a:endParaRPr lang="en-US" sz="1600" dirty="0">
                <a:solidFill>
                  <a:sysClr val="windowText" lastClr="000000"/>
                </a:solidFill>
                <a:latin typeface="Calibri" panose="020F0502020204030204"/>
              </a:endParaRPr>
            </a:p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>
                  <a:solidFill>
                    <a:sysClr val="windowText" lastClr="000000"/>
                  </a:solidFill>
                  <a:latin typeface="Calibri" panose="020F0502020204030204"/>
                </a:rPr>
                <a:t>Key Workers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243534" y="1874145"/>
            <a:ext cx="1937841" cy="1668557"/>
            <a:chOff x="1242684" y="78483"/>
            <a:chExt cx="1847783" cy="1612137"/>
          </a:xfrm>
          <a:solidFill>
            <a:srgbClr val="00B0F0"/>
          </a:solidFill>
          <a:scene3d>
            <a:camera prst="orthographicFront"/>
            <a:lightRig rig="flat" dir="t"/>
          </a:scene3d>
        </p:grpSpPr>
        <p:sp>
          <p:nvSpPr>
            <p:cNvPr id="11" name="Oval 10"/>
            <p:cNvSpPr/>
            <p:nvPr/>
          </p:nvSpPr>
          <p:spPr>
            <a:xfrm>
              <a:off x="1242684" y="78483"/>
              <a:ext cx="1847783" cy="1612137"/>
            </a:xfrm>
            <a:prstGeom prst="ellipse">
              <a:avLst/>
            </a:prstGeom>
            <a:grpFill/>
            <a:ln>
              <a:noFill/>
            </a:ln>
            <a:effectLst/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tx1"/>
            </a:fontRef>
          </p:style>
        </p:sp>
        <p:sp>
          <p:nvSpPr>
            <p:cNvPr id="12" name="Oval 4"/>
            <p:cNvSpPr txBox="1"/>
            <p:nvPr/>
          </p:nvSpPr>
          <p:spPr>
            <a:xfrm>
              <a:off x="1558214" y="314576"/>
              <a:ext cx="1261651" cy="10796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80017" tIns="30480" rIns="180017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  <a:cs typeface="+mn-cs"/>
                </a:rPr>
                <a:t>Deputy Principal </a:t>
              </a:r>
              <a:r>
                <a:rPr lang="en-US" sz="1600" kern="120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  <a:cs typeface="+mn-cs"/>
                </a:rPr>
                <a:t>Mark Cookman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098473" y="257172"/>
            <a:ext cx="2083779" cy="1738797"/>
            <a:chOff x="1242684" y="78483"/>
            <a:chExt cx="1847783" cy="1612137"/>
          </a:xfrm>
          <a:solidFill>
            <a:srgbClr val="FF0000"/>
          </a:solidFill>
          <a:scene3d>
            <a:camera prst="orthographicFront"/>
            <a:lightRig rig="flat" dir="t"/>
          </a:scene3d>
        </p:grpSpPr>
        <p:sp>
          <p:nvSpPr>
            <p:cNvPr id="14" name="Oval 13"/>
            <p:cNvSpPr/>
            <p:nvPr/>
          </p:nvSpPr>
          <p:spPr>
            <a:xfrm>
              <a:off x="1242684" y="78483"/>
              <a:ext cx="1847783" cy="1612137"/>
            </a:xfrm>
            <a:prstGeom prst="ellipse">
              <a:avLst/>
            </a:prstGeom>
            <a:grpFill/>
            <a:ln>
              <a:noFill/>
            </a:ln>
            <a:effectLst/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tx1"/>
            </a:fontRef>
          </p:style>
        </p:sp>
        <p:sp>
          <p:nvSpPr>
            <p:cNvPr id="15" name="Oval 4"/>
            <p:cNvSpPr txBox="1"/>
            <p:nvPr/>
          </p:nvSpPr>
          <p:spPr>
            <a:xfrm>
              <a:off x="1513286" y="314575"/>
              <a:ext cx="1306579" cy="113995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80017" tIns="30480" rIns="180017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  <a:cs typeface="+mn-cs"/>
                </a:rPr>
                <a:t>Principal </a:t>
              </a:r>
              <a:r>
                <a:rPr lang="en-US" kern="120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  <a:cs typeface="+mn-cs"/>
                </a:rPr>
                <a:t>Derek Lowry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786103" y="3585900"/>
            <a:ext cx="1918910" cy="1570952"/>
            <a:chOff x="590524" y="929"/>
            <a:chExt cx="2419052" cy="2419052"/>
          </a:xfrm>
          <a:solidFill>
            <a:schemeClr val="bg2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7" name="Oval 16"/>
            <p:cNvSpPr/>
            <p:nvPr/>
          </p:nvSpPr>
          <p:spPr>
            <a:xfrm>
              <a:off x="590524" y="929"/>
              <a:ext cx="2419052" cy="2419052"/>
            </a:xfrm>
            <a:prstGeom prst="ellipse">
              <a:avLst/>
            </a:prstGeom>
            <a:grpFill/>
            <a:ln>
              <a:noFill/>
            </a:ln>
            <a:effectLst/>
            <a:sp3d prstMaterial="plastic">
              <a:bevelT w="120900" h="88900"/>
              <a:bevelB w="88900" h="31750" prst="angle"/>
            </a:sp3d>
          </p:spPr>
        </p:sp>
        <p:sp>
          <p:nvSpPr>
            <p:cNvPr id="18" name="Oval 4"/>
            <p:cNvSpPr txBox="1"/>
            <p:nvPr/>
          </p:nvSpPr>
          <p:spPr>
            <a:xfrm>
              <a:off x="958751" y="462326"/>
              <a:ext cx="1776298" cy="1525028"/>
            </a:xfrm>
            <a:prstGeom prst="rect">
              <a:avLst/>
            </a:prstGeom>
            <a:grpFill/>
            <a:ln>
              <a:noFill/>
            </a:ln>
            <a:effectLst/>
            <a:sp3d/>
          </p:spPr>
          <p:txBody>
            <a:bodyPr spcFirstLastPara="0" vert="horz" wrap="square" lIns="133129" tIns="35560" rIns="133129" bIns="35560" numCol="1" spcCol="1270" anchor="ctr" anchorCtr="0">
              <a:noAutofit/>
            </a:bodyPr>
            <a:lstStyle/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Junior Cycle Coordinator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Hugh Holmes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181376" y="1887391"/>
            <a:ext cx="1887568" cy="1655311"/>
            <a:chOff x="1242684" y="78483"/>
            <a:chExt cx="1847783" cy="1612137"/>
          </a:xfrm>
          <a:solidFill>
            <a:srgbClr val="00B0F0"/>
          </a:solidFill>
          <a:scene3d>
            <a:camera prst="orthographicFront"/>
            <a:lightRig rig="flat" dir="t"/>
          </a:scene3d>
        </p:grpSpPr>
        <p:sp>
          <p:nvSpPr>
            <p:cNvPr id="20" name="Oval 19"/>
            <p:cNvSpPr/>
            <p:nvPr/>
          </p:nvSpPr>
          <p:spPr>
            <a:xfrm>
              <a:off x="1242684" y="78483"/>
              <a:ext cx="1847783" cy="1612137"/>
            </a:xfrm>
            <a:prstGeom prst="ellipse">
              <a:avLst/>
            </a:prstGeom>
            <a:grpFill/>
            <a:ln>
              <a:noFill/>
            </a:ln>
            <a:effectLst/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tx1"/>
            </a:fontRef>
          </p:style>
        </p:sp>
        <p:sp>
          <p:nvSpPr>
            <p:cNvPr id="21" name="Oval 4"/>
            <p:cNvSpPr txBox="1"/>
            <p:nvPr/>
          </p:nvSpPr>
          <p:spPr>
            <a:xfrm>
              <a:off x="1577696" y="314576"/>
              <a:ext cx="1242169" cy="107061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80017" tIns="30480" rIns="180017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>
                  <a:solidFill>
                    <a:sysClr val="windowText" lastClr="000000"/>
                  </a:solidFill>
                  <a:latin typeface="Calibri" panose="020F0502020204030204"/>
                </a:rPr>
                <a:t>Deputy Principal </a:t>
              </a:r>
              <a:r>
                <a:rPr lang="en-US" sz="1600" dirty="0">
                  <a:solidFill>
                    <a:sysClr val="windowText" lastClr="000000"/>
                  </a:solidFill>
                  <a:latin typeface="Calibri" panose="020F0502020204030204"/>
                </a:rPr>
                <a:t>Andrew Adams</a:t>
              </a:r>
              <a:endParaRPr lang="en-US" sz="1600" kern="1200" dirty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9218" y="1006530"/>
            <a:ext cx="2020315" cy="2222564"/>
            <a:chOff x="1182602" y="-798"/>
            <a:chExt cx="2419052" cy="2419052"/>
          </a:xfrm>
          <a:scene3d>
            <a:camera prst="orthographicFront"/>
            <a:lightRig rig="flat" dir="t"/>
          </a:scene3d>
        </p:grpSpPr>
        <p:sp>
          <p:nvSpPr>
            <p:cNvPr id="29" name="Oval 28"/>
            <p:cNvSpPr/>
            <p:nvPr/>
          </p:nvSpPr>
          <p:spPr>
            <a:xfrm>
              <a:off x="1182602" y="-798"/>
              <a:ext cx="2419052" cy="2419052"/>
            </a:xfrm>
            <a:prstGeom prst="ellipse">
              <a:avLst/>
            </a:prstGeom>
            <a:solidFill>
              <a:srgbClr val="FF66FF">
                <a:alpha val="49804"/>
              </a:srgbClr>
            </a:solidFill>
            <a:ln>
              <a:noFill/>
            </a:ln>
            <a:effectLst/>
            <a:sp3d prstMaterial="plastic">
              <a:bevelT w="120900" h="88900"/>
              <a:bevelB w="88900" h="31750" prst="angle"/>
            </a:sp3d>
          </p:spPr>
        </p:sp>
        <p:sp>
          <p:nvSpPr>
            <p:cNvPr id="30" name="Oval 4"/>
            <p:cNvSpPr txBox="1"/>
            <p:nvPr/>
          </p:nvSpPr>
          <p:spPr>
            <a:xfrm>
              <a:off x="1362645" y="298200"/>
              <a:ext cx="2115502" cy="1824508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33129" tIns="35560" rIns="133129" bIns="35560" numCol="1" spcCol="1270" anchor="ctr" anchorCtr="0">
              <a:noAutofit/>
            </a:bodyPr>
            <a:lstStyle/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rPr>
                <a:t>Student </a:t>
              </a:r>
            </a:p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rPr>
                <a:t>Support Team</a:t>
              </a:r>
            </a:p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dirty="0">
                  <a:solidFill>
                    <a:sysClr val="windowText" lastClr="000000"/>
                  </a:solidFill>
                  <a:latin typeface="Calibri" panose="020F0502020204030204"/>
                </a:rPr>
                <a:t>Guidance Counsellors, Nurses, Chaplain, Deputy Principal, SEN Coordinator </a:t>
              </a:r>
              <a:endPara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7968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604" y="273253"/>
            <a:ext cx="5264201" cy="60570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9107" y="760781"/>
            <a:ext cx="49011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Current JC Programme in Newpark</a:t>
            </a:r>
          </a:p>
          <a:p>
            <a:r>
              <a:rPr lang="en-IE" b="1" dirty="0"/>
              <a:t>for 1</a:t>
            </a:r>
            <a:r>
              <a:rPr lang="en-IE" b="1" baseline="30000" dirty="0"/>
              <a:t>st</a:t>
            </a:r>
            <a:r>
              <a:rPr lang="en-IE" b="1" dirty="0"/>
              <a:t> Year cohort starting 2019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138" y="1393660"/>
            <a:ext cx="2162862" cy="457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97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482" y="311710"/>
            <a:ext cx="7363751" cy="624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17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618308"/>
            <a:ext cx="10493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will students be assessed?</a:t>
            </a:r>
          </a:p>
        </p:txBody>
      </p:sp>
      <p:graphicFrame>
        <p:nvGraphicFramePr>
          <p:cNvPr id="5" name="Diagra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428837"/>
              </p:ext>
            </p:extLst>
          </p:nvPr>
        </p:nvGraphicFramePr>
        <p:xfrm>
          <a:off x="740229" y="1200785"/>
          <a:ext cx="10119360" cy="3597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0172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7017" y="766354"/>
            <a:ext cx="102325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Based Assessments (CBAs) are used to assess students’ performances in both Subjects and Short Courses</a:t>
            </a:r>
          </a:p>
          <a:p>
            <a:endParaRPr lang="en-IE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results are reported as follows: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017" y="2435318"/>
            <a:ext cx="10309820" cy="21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64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7017" y="766354"/>
            <a:ext cx="102325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Summative Assessment of Subjects = Assessment Task (10%) + Final Assessment (90%).</a:t>
            </a:r>
          </a:p>
          <a:p>
            <a:endParaRPr lang="en-IE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results are reported as follows: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269" y="1963710"/>
            <a:ext cx="6439256" cy="337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046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782" y="270002"/>
            <a:ext cx="6121026" cy="653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58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2041781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8789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1F45-8E01-451A-BBBC-0AD808F0F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B8D73-97C7-4A96-ADDB-FD74734B3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French</a:t>
            </a:r>
          </a:p>
          <a:p>
            <a:r>
              <a:rPr lang="en-GB" dirty="0"/>
              <a:t>German</a:t>
            </a:r>
          </a:p>
          <a:p>
            <a:r>
              <a:rPr lang="en-GB" dirty="0"/>
              <a:t>European Section</a:t>
            </a:r>
          </a:p>
        </p:txBody>
      </p:sp>
    </p:spTree>
    <p:extLst>
      <p:ext uri="{BB962C8B-B14F-4D97-AF65-F5344CB8AC3E}">
        <p14:creationId xmlns:p14="http://schemas.microsoft.com/office/powerpoint/2010/main" val="1941040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611C5-7CA1-48DC-A961-5D820499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Special Educational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0284A-8ED6-497D-B399-EB86DAD2C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Provide all relevant information</a:t>
            </a:r>
          </a:p>
          <a:p>
            <a:r>
              <a:rPr lang="en-GB" dirty="0"/>
              <a:t>New Model of Allocation</a:t>
            </a:r>
          </a:p>
          <a:p>
            <a:r>
              <a:rPr lang="en-GB" dirty="0"/>
              <a:t>More Flexibility</a:t>
            </a:r>
          </a:p>
        </p:txBody>
      </p:sp>
    </p:spTree>
    <p:extLst>
      <p:ext uri="{BB962C8B-B14F-4D97-AF65-F5344CB8AC3E}">
        <p14:creationId xmlns:p14="http://schemas.microsoft.com/office/powerpoint/2010/main" val="2571920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13400295-C27A-4E28-8C73-94189B470E0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40014" y="1"/>
            <a:ext cx="7412037" cy="2085108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IE" b="1" dirty="0"/>
            </a:br>
            <a:br>
              <a:rPr lang="en-IE" b="1" dirty="0"/>
            </a:br>
            <a:r>
              <a:rPr lang="en-IE" sz="3600" b="1" dirty="0">
                <a:latin typeface="+mn-lt"/>
              </a:rPr>
              <a:t>Child Safeguarding Policy and Anti-Bullying Policy</a:t>
            </a:r>
            <a:br>
              <a:rPr lang="en-GB" dirty="0">
                <a:latin typeface="Times New Roman" pitchFamily="18" charset="0"/>
              </a:rPr>
            </a:br>
            <a:endParaRPr lang="en-GB" dirty="0">
              <a:latin typeface="Times New Roman" pitchFamily="18" charset="0"/>
            </a:endParaRP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005AD9CF-379F-4CB0-AABC-8AE0FE09187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79651" y="2154381"/>
            <a:ext cx="7561263" cy="4055919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Ø"/>
              <a:defRPr/>
            </a:pPr>
            <a:r>
              <a:rPr lang="en-IE" dirty="0">
                <a:latin typeface="Times New Roman" pitchFamily="18" charset="0"/>
              </a:rPr>
              <a:t>The Schools Child Safeguarding Policy is set up in line with the new DES Child Protection Guidelines</a:t>
            </a:r>
            <a:endParaRPr lang="en-GB" dirty="0">
              <a:latin typeface="Times New Roman" pitchFamily="18" charset="0"/>
            </a:endParaRPr>
          </a:p>
          <a:p>
            <a:pPr algn="l" eaLnBrk="1" hangingPunct="1">
              <a:buFont typeface="Wingdings" pitchFamily="2" charset="2"/>
              <a:buChar char="Ø"/>
              <a:defRPr/>
            </a:pPr>
            <a:r>
              <a:rPr lang="en-I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Anti-Bullying Policy – drawn up in line with DES Guidelines</a:t>
            </a:r>
          </a:p>
          <a:p>
            <a:pPr algn="l" eaLnBrk="1" hangingPunct="1">
              <a:buFont typeface="Wingdings" pitchFamily="2" charset="2"/>
              <a:buChar char="Ø"/>
              <a:defRPr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Completed after consultation with staff, students and parents</a:t>
            </a:r>
          </a:p>
          <a:p>
            <a:pPr marL="457200" indent="-457200" algn="l">
              <a:buFont typeface="Wingdings" pitchFamily="2" charset="2"/>
              <a:buChar char="Ø"/>
              <a:defRPr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Based on Restorative Practice methods</a:t>
            </a:r>
          </a:p>
          <a:p>
            <a:pPr algn="l" eaLnBrk="1" hangingPunct="1">
              <a:buFont typeface="Wingdings" pitchFamily="2" charset="2"/>
              <a:buChar char="Ø"/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817233"/>
      </p:ext>
    </p:extLst>
  </p:cSld>
  <p:clrMapOvr>
    <a:masterClrMapping/>
  </p:clrMapOvr>
  <p:transition advTm="2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F2BD928-3BAD-4EAE-B8B4-830DC01A01F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8214" y="260350"/>
            <a:ext cx="7699375" cy="935038"/>
          </a:xfrm>
        </p:spPr>
        <p:txBody>
          <a:bodyPr/>
          <a:lstStyle/>
          <a:p>
            <a:pPr eaLnBrk="1" hangingPunct="1">
              <a:defRPr/>
            </a:pPr>
            <a:r>
              <a:rPr lang="en-IE" dirty="0"/>
              <a:t> </a:t>
            </a:r>
            <a:r>
              <a:rPr lang="en-IE" sz="3600" dirty="0">
                <a:latin typeface="+mn-lt"/>
              </a:rPr>
              <a:t>Attendance and punctuality</a:t>
            </a:r>
            <a:endParaRPr lang="en-GB" sz="3600" dirty="0">
              <a:latin typeface="+mn-lt"/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B2BD48C-4A60-4AE6-BB37-62C4BD48EFF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711450" y="1412875"/>
            <a:ext cx="6858000" cy="4191000"/>
          </a:xfrm>
        </p:spPr>
        <p:txBody>
          <a:bodyPr>
            <a:normAutofit lnSpcReduction="10000"/>
          </a:bodyPr>
          <a:lstStyle/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IE" b="1" dirty="0">
                <a:cs typeface="Times New Roman" pitchFamily="18" charset="0"/>
              </a:rPr>
              <a:t> </a:t>
            </a:r>
            <a:r>
              <a:rPr lang="en-IE" sz="2800" dirty="0">
                <a:cs typeface="Times New Roman" pitchFamily="18" charset="0"/>
              </a:rPr>
              <a:t>Vital 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IE" sz="2800" dirty="0">
                <a:cs typeface="Times New Roman" pitchFamily="18" charset="0"/>
              </a:rPr>
              <a:t> 20+ Absences reported to National Educational Welfare Board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IE" sz="2800" dirty="0">
                <a:cs typeface="Times New Roman" pitchFamily="18" charset="0"/>
              </a:rPr>
              <a:t> School starts at 8:45 each day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IE" sz="2800" dirty="0">
                <a:cs typeface="Times New Roman" pitchFamily="18" charset="0"/>
              </a:rPr>
              <a:t> School finishes 15:50 except on Wednesday which is a half day and school finishes at 12:45 or 13:25 depending on the timetable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IE" sz="2800" dirty="0">
                <a:cs typeface="Times New Roman" pitchFamily="18" charset="0"/>
              </a:rPr>
              <a:t> It is important that students come to school on time for their own benefit and also to avoid disturbing other students by late entrance to class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IE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565714"/>
      </p:ext>
    </p:extLst>
  </p:cSld>
  <p:clrMapOvr>
    <a:masterClrMapping/>
  </p:clrMapOvr>
  <p:transition advTm="2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CE24CF4-49F8-4B02-9706-ABC8CDA8BF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855914" y="115888"/>
            <a:ext cx="7051675" cy="1441450"/>
          </a:xfrm>
        </p:spPr>
        <p:txBody>
          <a:bodyPr/>
          <a:lstStyle/>
          <a:p>
            <a:pPr algn="l" eaLnBrk="1" hangingPunct="1">
              <a:defRPr/>
            </a:pPr>
            <a:r>
              <a:rPr lang="en-GB" sz="4800" dirty="0">
                <a:latin typeface="+mn-lt"/>
              </a:rPr>
              <a:t>Extra Curricular Activities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B20310E3-33CA-4705-9A50-3C1AAD5E794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95550" y="1700213"/>
            <a:ext cx="6858000" cy="3744912"/>
          </a:xfrm>
        </p:spPr>
        <p:txBody>
          <a:bodyPr>
            <a:normAutofit fontScale="92500" lnSpcReduction="10000"/>
          </a:bodyPr>
          <a:lstStyle/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800" dirty="0">
                <a:cs typeface="Times New Roman" pitchFamily="18" charset="0"/>
              </a:rPr>
              <a:t>Basketball for Boys and Girls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800" dirty="0">
                <a:cs typeface="Times New Roman" pitchFamily="18" charset="0"/>
              </a:rPr>
              <a:t>Hockey for Boys and Girls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800" dirty="0">
                <a:cs typeface="Times New Roman" pitchFamily="18" charset="0"/>
              </a:rPr>
              <a:t>Rugby 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GB" sz="2800" dirty="0">
                <a:cs typeface="Times New Roman" pitchFamily="18" charset="0"/>
              </a:rPr>
              <a:t>Drama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GB" sz="2800" dirty="0">
                <a:cs typeface="Times New Roman" pitchFamily="18" charset="0"/>
              </a:rPr>
              <a:t>Music Links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GB" sz="2800" dirty="0">
                <a:cs typeface="Times New Roman" pitchFamily="18" charset="0"/>
              </a:rPr>
              <a:t>Indoor Soccer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GB" sz="2800" dirty="0">
                <a:cs typeface="Times New Roman" pitchFamily="18" charset="0"/>
              </a:rPr>
              <a:t>Christian Union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GB" sz="2800" dirty="0">
                <a:cs typeface="Times New Roman" pitchFamily="18" charset="0"/>
              </a:rPr>
              <a:t>Chess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GB" sz="2800" dirty="0">
                <a:cs typeface="Times New Roman" pitchFamily="18" charset="0"/>
              </a:rPr>
              <a:t>Debating</a:t>
            </a:r>
            <a:endParaRPr lang="en-US" sz="2800" dirty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GB" sz="900" dirty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907557"/>
      </p:ext>
    </p:extLst>
  </p:cSld>
  <p:clrMapOvr>
    <a:masterClrMapping/>
  </p:clrMapOvr>
  <p:transition advTm="2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4C770857-8DA6-44D0-8769-206ECF80E6B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711450" y="404813"/>
            <a:ext cx="7340600" cy="863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dirty="0">
                <a:latin typeface="+mn-lt"/>
              </a:rPr>
              <a:t>Parental Involvement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F6375F9B-970B-4242-94B2-67B0B0FE84A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55913" y="1371600"/>
            <a:ext cx="7505700" cy="2514600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Ø"/>
              <a:defRPr/>
            </a:pPr>
            <a:r>
              <a:rPr lang="en-IE" sz="2800" dirty="0">
                <a:cs typeface="Times New Roman" pitchFamily="18" charset="0"/>
              </a:rPr>
              <a:t> The Newpark PTA</a:t>
            </a:r>
          </a:p>
          <a:p>
            <a:pPr algn="l" eaLnBrk="1" hangingPunct="1">
              <a:buFont typeface="Wingdings" pitchFamily="2" charset="2"/>
              <a:buChar char="Ø"/>
              <a:defRPr/>
            </a:pPr>
            <a:r>
              <a:rPr lang="en-IE" sz="2800" dirty="0">
                <a:cs typeface="Times New Roman" pitchFamily="18" charset="0"/>
              </a:rPr>
              <a:t> The Board of Management</a:t>
            </a:r>
          </a:p>
          <a:p>
            <a:pPr algn="l" eaLnBrk="1" hangingPunct="1">
              <a:buFont typeface="Wingdings" pitchFamily="2" charset="2"/>
              <a:buChar char="Ø"/>
              <a:defRPr/>
            </a:pPr>
            <a:r>
              <a:rPr lang="en-IE" sz="2800" dirty="0">
                <a:cs typeface="Times New Roman" pitchFamily="18" charset="0"/>
              </a:rPr>
              <a:t> Voluntary Activity</a:t>
            </a:r>
          </a:p>
          <a:p>
            <a:pPr algn="l" eaLnBrk="1" hangingPunct="1"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en-US" dirty="0">
              <a:cs typeface="Times New Roman" pitchFamily="18" charset="0"/>
            </a:endParaRPr>
          </a:p>
          <a:p>
            <a:pPr eaLnBrk="1" hangingPunct="1">
              <a:defRPr/>
            </a:pPr>
            <a:endParaRPr lang="en-IE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008727"/>
      </p:ext>
    </p:extLst>
  </p:cSld>
  <p:clrMapOvr>
    <a:masterClrMapping/>
  </p:clrMapOvr>
  <p:transition advTm="2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FDD26ECD-7D10-43C0-91A7-55C4FDCD67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8213" y="692150"/>
            <a:ext cx="7772400" cy="1555750"/>
          </a:xfrm>
        </p:spPr>
        <p:txBody>
          <a:bodyPr/>
          <a:lstStyle/>
          <a:p>
            <a:pPr eaLnBrk="1" hangingPunct="1">
              <a:defRPr/>
            </a:pPr>
            <a:r>
              <a:rPr lang="en-IE" dirty="0"/>
              <a:t>   </a:t>
            </a:r>
            <a:endParaRPr lang="en-GB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EB1EDCE9-282B-4A4A-973D-2B549A00080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79650" y="765176"/>
            <a:ext cx="8083550" cy="4568825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Ø"/>
              <a:defRPr/>
            </a:pPr>
            <a:r>
              <a:rPr lang="en-US" sz="3600" dirty="0">
                <a:cs typeface="Times New Roman" pitchFamily="18" charset="0"/>
              </a:rPr>
              <a:t> Cancellations</a:t>
            </a:r>
          </a:p>
          <a:p>
            <a:pPr algn="l" eaLnBrk="1" hangingPunct="1">
              <a:defRPr/>
            </a:pPr>
            <a:endParaRPr lang="en-US" sz="3600" dirty="0">
              <a:cs typeface="Times New Roman" pitchFamily="18" charset="0"/>
            </a:endParaRPr>
          </a:p>
          <a:p>
            <a:pPr algn="l" eaLnBrk="1" hangingPunct="1">
              <a:buFont typeface="Wingdings" pitchFamily="2" charset="2"/>
              <a:buChar char="Ø"/>
              <a:defRPr/>
            </a:pPr>
            <a:r>
              <a:rPr lang="en-US" sz="3600" dirty="0">
                <a:cs typeface="Times New Roman" pitchFamily="18" charset="0"/>
              </a:rPr>
              <a:t> Please inform us immediately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en-US" sz="3600" dirty="0">
              <a:cs typeface="Times New Roman" pitchFamily="18" charset="0"/>
            </a:endParaRPr>
          </a:p>
          <a:p>
            <a:pPr eaLnBrk="1" hangingPunct="1">
              <a:defRPr/>
            </a:pPr>
            <a:endParaRPr lang="en-US" sz="20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407447"/>
      </p:ext>
    </p:extLst>
  </p:cSld>
  <p:clrMapOvr>
    <a:masterClrMapping/>
  </p:clrMapOvr>
  <p:transition advTm="2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BBA978F7-7AB6-4B3D-942A-6FE1C83E58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IE" dirty="0"/>
              <a:t>Starting Date </a:t>
            </a:r>
            <a:endParaRPr lang="en-GB" dirty="0"/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4926C412-2BFB-48EA-BB7C-858EE5D987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IE" dirty="0"/>
              <a:t>Tuesday 27</a:t>
            </a:r>
            <a:r>
              <a:rPr lang="en-IE" baseline="30000" dirty="0"/>
              <a:t>th</a:t>
            </a:r>
            <a:r>
              <a:rPr lang="en-IE" dirty="0"/>
              <a:t> August 10.00am (Tbc)</a:t>
            </a:r>
          </a:p>
          <a:p>
            <a:pPr eaLnBrk="1" hangingPunct="1">
              <a:defRPr/>
            </a:pPr>
            <a:r>
              <a:rPr lang="en-IE" dirty="0"/>
              <a:t>Will receive timetable</a:t>
            </a:r>
          </a:p>
          <a:p>
            <a:pPr eaLnBrk="1" hangingPunct="1">
              <a:defRPr/>
            </a:pPr>
            <a:r>
              <a:rPr lang="en-IE" dirty="0"/>
              <a:t>Meet prefects</a:t>
            </a:r>
          </a:p>
          <a:p>
            <a:pPr eaLnBrk="1" hangingPunct="1">
              <a:defRPr/>
            </a:pPr>
            <a:r>
              <a:rPr lang="en-IE" dirty="0"/>
              <a:t>Have short assembly</a:t>
            </a:r>
          </a:p>
          <a:p>
            <a:pPr eaLnBrk="1" hangingPunct="1">
              <a:defRPr/>
            </a:pPr>
            <a:r>
              <a:rPr lang="en-IE" dirty="0"/>
              <a:t>Mid September – Meeting with parents/Guardians</a:t>
            </a:r>
          </a:p>
          <a:p>
            <a:pPr eaLnBrk="1" hangingPunct="1">
              <a:defRPr/>
            </a:pPr>
            <a:r>
              <a:rPr lang="en-IE" dirty="0"/>
              <a:t>Reports – Christmas 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1854801"/>
      </p:ext>
    </p:extLst>
  </p:cSld>
  <p:clrMapOvr>
    <a:masterClrMapping/>
  </p:clrMapOvr>
  <p:transition advTm="2000"/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576</TotalTime>
  <Words>729</Words>
  <Application>Microsoft Office PowerPoint</Application>
  <PresentationFormat>Widescreen</PresentationFormat>
  <Paragraphs>143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Office Theme</vt:lpstr>
      <vt:lpstr>First Year Information Evening</vt:lpstr>
      <vt:lpstr>Information Evening: Introductions</vt:lpstr>
      <vt:lpstr>Aims for First Year</vt:lpstr>
      <vt:lpstr>PowerPoint Presentation</vt:lpstr>
      <vt:lpstr>Transition from Primary to Secondary – Key Issues</vt:lpstr>
      <vt:lpstr>Transition – day to day</vt:lpstr>
      <vt:lpstr>Transition - Peers</vt:lpstr>
      <vt:lpstr>Transition - organisation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Languages</vt:lpstr>
      <vt:lpstr>Special Educational Needs</vt:lpstr>
      <vt:lpstr>  Child Safeguarding Policy and Anti-Bullying Policy </vt:lpstr>
      <vt:lpstr> Attendance and punctuality</vt:lpstr>
      <vt:lpstr>Extra Curricular Activities</vt:lpstr>
      <vt:lpstr>Parental Involvement</vt:lpstr>
      <vt:lpstr>   </vt:lpstr>
      <vt:lpstr>Starting Date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Hugh Holmes</dc:creator>
  <cp:lastModifiedBy>Carl Breaden</cp:lastModifiedBy>
  <cp:revision>41</cp:revision>
  <cp:lastPrinted>2018-03-20T19:06:10Z</cp:lastPrinted>
  <dcterms:created xsi:type="dcterms:W3CDTF">2017-02-22T09:26:05Z</dcterms:created>
  <dcterms:modified xsi:type="dcterms:W3CDTF">2019-04-01T08:48:14Z</dcterms:modified>
</cp:coreProperties>
</file>